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7" r:id="rId8"/>
    <p:sldId id="263" r:id="rId9"/>
    <p:sldId id="265" r:id="rId10"/>
    <p:sldId id="26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1014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FB22EFB-0BE6-46B1-82C7-3CC0A2FE11C2}" type="datetimeFigureOut">
              <a:rPr lang="ru-RU" smtClean="0"/>
              <a:t>03.09.2013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F80D7DEE-39B3-4BAC-A51D-F4C1C27630BC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5616" y="476672"/>
            <a:ext cx="7416824" cy="158417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параметризация </a:t>
            </a:r>
            <a:r>
              <a:rPr lang="ru-RU" dirty="0"/>
              <a:t>и изменения формы </a:t>
            </a:r>
            <a:r>
              <a:rPr lang="ru-RU" dirty="0" smtClean="0"/>
              <a:t>3</a:t>
            </a:r>
            <a:r>
              <a:rPr lang="en-US" dirty="0" smtClean="0"/>
              <a:t>D</a:t>
            </a:r>
            <a:r>
              <a:rPr lang="ru-RU" dirty="0" smtClean="0"/>
              <a:t> </a:t>
            </a:r>
            <a:r>
              <a:rPr lang="ru-RU" dirty="0"/>
              <a:t>модели человека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4048" y="3933056"/>
            <a:ext cx="3886200" cy="1825625"/>
          </a:xfrm>
        </p:spPr>
        <p:txBody>
          <a:bodyPr/>
          <a:lstStyle/>
          <a:p>
            <a:pPr algn="r"/>
            <a:r>
              <a:rPr lang="ru-RU" dirty="0"/>
              <a:t>Тарасова Евгения</a:t>
            </a:r>
            <a:r>
              <a:rPr lang="en-US" dirty="0"/>
              <a:t>,</a:t>
            </a:r>
            <a:r>
              <a:rPr lang="ru-RU" dirty="0"/>
              <a:t> 361 группа</a:t>
            </a:r>
          </a:p>
          <a:p>
            <a:pPr algn="r"/>
            <a:r>
              <a:rPr lang="ru-RU" dirty="0"/>
              <a:t>Научный руководитель:</a:t>
            </a:r>
          </a:p>
          <a:p>
            <a:pPr algn="r"/>
            <a:r>
              <a:rPr lang="ru-RU" dirty="0"/>
              <a:t>Александр Петров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6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Задачи модуля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136904" cy="316835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Разработать программный инструмент, который будет создавать новую 3</a:t>
            </a:r>
            <a:r>
              <a:rPr lang="en-US" sz="3200" dirty="0" smtClean="0"/>
              <a:t>D</a:t>
            </a:r>
            <a:r>
              <a:rPr lang="ru-RU" sz="3200" dirty="0" smtClean="0"/>
              <a:t> модель по исходной, меняя некоторые ее </a:t>
            </a:r>
            <a:r>
              <a:rPr lang="ru-RU" sz="3200" dirty="0" smtClean="0"/>
              <a:t>параметры с помощью параметризации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val="22911221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706090"/>
          </a:xfrm>
        </p:spPr>
        <p:txBody>
          <a:bodyPr/>
          <a:lstStyle/>
          <a:p>
            <a:pPr algn="ctr"/>
            <a:r>
              <a:rPr lang="ru-RU" dirty="0" smtClean="0"/>
              <a:t>Задачи модуля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2195736" y="5230191"/>
            <a:ext cx="639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до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288010" y="5230191"/>
            <a:ext cx="75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после</a:t>
            </a:r>
            <a:endParaRPr lang="ru-RU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53524"/>
            <a:ext cx="4120660" cy="40766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156561"/>
            <a:ext cx="4044942" cy="407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184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1143000"/>
          </a:xfrm>
        </p:spPr>
        <p:txBody>
          <a:bodyPr>
            <a:noAutofit/>
          </a:bodyPr>
          <a:lstStyle/>
          <a:p>
            <a:pPr algn="ctr"/>
            <a:r>
              <a:rPr lang="ru-RU" dirty="0" smtClean="0"/>
              <a:t>Изменение пропорций тела человека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045" y="1556792"/>
            <a:ext cx="4822304" cy="1936811"/>
          </a:xfrm>
        </p:spPr>
        <p:txBody>
          <a:bodyPr>
            <a:normAutofit fontScale="92500" lnSpcReduction="10000"/>
          </a:bodyPr>
          <a:lstStyle/>
          <a:p>
            <a:r>
              <a:rPr lang="ru-RU" sz="3600" dirty="0" smtClean="0"/>
              <a:t>Входные данные:</a:t>
            </a:r>
          </a:p>
          <a:p>
            <a:pPr lvl="1"/>
            <a:r>
              <a:rPr lang="ru-RU" sz="3100" dirty="0" smtClean="0"/>
              <a:t>3</a:t>
            </a:r>
            <a:r>
              <a:rPr lang="en-US" sz="3100" dirty="0" smtClean="0"/>
              <a:t>D</a:t>
            </a:r>
            <a:r>
              <a:rPr lang="ru-RU" sz="3100" dirty="0" smtClean="0"/>
              <a:t> модель тела человека</a:t>
            </a:r>
          </a:p>
          <a:p>
            <a:pPr lvl="1"/>
            <a:r>
              <a:rPr lang="ru-RU" sz="3100" dirty="0" smtClean="0"/>
              <a:t>Координаты ключевых точек </a:t>
            </a:r>
          </a:p>
        </p:txBody>
      </p:sp>
      <p:pic>
        <p:nvPicPr>
          <p:cNvPr id="102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124744"/>
            <a:ext cx="3860698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6501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Изменение пропорций тела человека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556792"/>
            <a:ext cx="4750296" cy="1108719"/>
          </a:xfrm>
        </p:spPr>
        <p:txBody>
          <a:bodyPr/>
          <a:lstStyle/>
          <a:p>
            <a:r>
              <a:rPr lang="ru-RU" dirty="0" smtClean="0"/>
              <a:t>Нахождение координат семантических </a:t>
            </a:r>
          </a:p>
          <a:p>
            <a:pPr marL="68580" indent="0">
              <a:buNone/>
            </a:pPr>
            <a:r>
              <a:rPr lang="ru-RU" dirty="0"/>
              <a:t> </a:t>
            </a:r>
            <a:r>
              <a:rPr lang="ru-RU" dirty="0" smtClean="0"/>
              <a:t>     точек </a:t>
            </a:r>
            <a:endParaRPr lang="ru-RU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124744"/>
            <a:ext cx="2735562" cy="48245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36912"/>
            <a:ext cx="3904572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8494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8928992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Изменение пропорций тела человека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844824"/>
            <a:ext cx="5038328" cy="1396751"/>
          </a:xfrm>
        </p:spPr>
        <p:txBody>
          <a:bodyPr/>
          <a:lstStyle/>
          <a:p>
            <a:r>
              <a:rPr lang="ru-RU" dirty="0" smtClean="0"/>
              <a:t>Сдвиг нужных ключевых точек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988840"/>
            <a:ext cx="4467849" cy="267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8184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458200" cy="114300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Изменение пропорций тела человека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556793"/>
            <a:ext cx="3382144" cy="936104"/>
          </a:xfrm>
        </p:spPr>
        <p:txBody>
          <a:bodyPr/>
          <a:lstStyle/>
          <a:p>
            <a:r>
              <a:rPr lang="ru-RU" dirty="0" smtClean="0"/>
              <a:t>Связывание ключевых точек кривыми (Безье)</a:t>
            </a: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484717"/>
            <a:ext cx="2241627" cy="3953414"/>
          </a:xfrm>
          <a:prstGeom prst="rect">
            <a:avLst/>
          </a:prstGeom>
        </p:spPr>
      </p:pic>
      <p:pic>
        <p:nvPicPr>
          <p:cNvPr id="4098" name="Picture 8" descr="http://pix.samoucka.ru/img/content/graphics/digitalgraphics/12/19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02" y="2996952"/>
            <a:ext cx="5330825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72410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Изменение пропорций тела человека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556792"/>
            <a:ext cx="4606280" cy="964704"/>
          </a:xfrm>
        </p:spPr>
        <p:txBody>
          <a:bodyPr/>
          <a:lstStyle/>
          <a:p>
            <a:r>
              <a:rPr lang="ru-RU" dirty="0" smtClean="0"/>
              <a:t>Заполнение каркаса поверхностями, интерполирующими кривые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384" y="1412776"/>
            <a:ext cx="2931406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537012"/>
            <a:ext cx="2433374" cy="1728192"/>
          </a:xfrm>
          <a:prstGeom prst="rect">
            <a:avLst/>
          </a:prstGeom>
        </p:spPr>
      </p:pic>
      <p:sp>
        <p:nvSpPr>
          <p:cNvPr id="6" name="Right Arrow 5"/>
          <p:cNvSpPr/>
          <p:nvPr/>
        </p:nvSpPr>
        <p:spPr>
          <a:xfrm>
            <a:off x="2771800" y="4203086"/>
            <a:ext cx="1008112" cy="3960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489720"/>
            <a:ext cx="2142364" cy="1757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4941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/>
          </a:bodyPr>
          <a:lstStyle/>
          <a:p>
            <a:r>
              <a:rPr lang="ru-RU" dirty="0" smtClean="0"/>
              <a:t>Изменение пропорций тела человека</a:t>
            </a:r>
            <a:endParaRPr lang="ru-RU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556792"/>
            <a:ext cx="2982109" cy="3816424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556792"/>
            <a:ext cx="2952011" cy="3888432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3995936" y="3284984"/>
            <a:ext cx="1224136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88695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Реализован алгоритм выделения семантических точек модели </a:t>
            </a:r>
          </a:p>
          <a:p>
            <a:r>
              <a:rPr lang="ru-RU" dirty="0" smtClean="0"/>
              <a:t>Реализован алгоритм сдвига точек</a:t>
            </a:r>
          </a:p>
          <a:p>
            <a:r>
              <a:rPr lang="ru-RU" dirty="0" smtClean="0"/>
              <a:t>Реализован алгоритм построения каркаса (кривые Безье)</a:t>
            </a:r>
          </a:p>
          <a:p>
            <a:r>
              <a:rPr lang="ru-RU" dirty="0" smtClean="0"/>
              <a:t>Реализован алгоритм заполнения каркаса поверхностями (поверхности Безье)</a:t>
            </a:r>
          </a:p>
          <a:p>
            <a:pPr marL="68580" indent="0">
              <a:buNone/>
            </a:pPr>
            <a:endParaRPr lang="ru-RU" dirty="0"/>
          </a:p>
          <a:p>
            <a:pPr marL="68580" indent="0">
              <a:buNone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43195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TC101859862[[fn=Urban Pop]]</Template>
  <TotalTime>466</TotalTime>
  <Words>130</Words>
  <Application>Microsoft Office PowerPoint</Application>
  <PresentationFormat>Экран (4:3)</PresentationFormat>
  <Paragraphs>29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Urban Pop</vt:lpstr>
      <vt:lpstr>параметризация и изменения формы 3D модели человека</vt:lpstr>
      <vt:lpstr>Задачи модуля</vt:lpstr>
      <vt:lpstr>Задачи модуля</vt:lpstr>
      <vt:lpstr>Изменение пропорций тела человека</vt:lpstr>
      <vt:lpstr>Изменение пропорций тела человека</vt:lpstr>
      <vt:lpstr>Изменение пропорций тела человека</vt:lpstr>
      <vt:lpstr>Изменение пропорций тела человека</vt:lpstr>
      <vt:lpstr>Изменение пропорций тела человека</vt:lpstr>
      <vt:lpstr>Изменение пропорций тела человека</vt:lpstr>
      <vt:lpstr>Результаты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«пОСтроение »</dc:title>
  <dc:creator>Evgenia</dc:creator>
  <cp:lastModifiedBy>Лиза</cp:lastModifiedBy>
  <cp:revision>27</cp:revision>
  <dcterms:created xsi:type="dcterms:W3CDTF">2013-03-19T19:56:46Z</dcterms:created>
  <dcterms:modified xsi:type="dcterms:W3CDTF">2013-09-03T05:13:16Z</dcterms:modified>
</cp:coreProperties>
</file>