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bin" ContentType="application/vnd.openxmlformats-officedocument.presentationml.printerSettings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93455" r:id="rId4"/>
  </p:sldMasterIdLst>
  <p:notesMasterIdLst>
    <p:notesMasterId r:id="rId10"/>
  </p:notesMasterIdLst>
  <p:handoutMasterIdLst>
    <p:handoutMasterId r:id="rId11"/>
  </p:handoutMasterIdLst>
  <p:sldIdLst>
    <p:sldId id="256" r:id="rId5"/>
    <p:sldId id="257" r:id="rId6"/>
    <p:sldId id="259" r:id="rId7"/>
    <p:sldId id="258" r:id="rId8"/>
    <p:sldId id="260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Стандартный раздел" id="{F8181990-439E-B542-8012-7B6E788695F1}">
          <p14:sldIdLst>
            <p14:sldId id="256"/>
            <p14:sldId id="257"/>
            <p14:sldId id="259"/>
            <p14:sldId id="258"/>
          </p14:sldIdLst>
        </p14:section>
        <p14:section name="Раздел без заголовка" id="{0FF85FB2-9A3A-D94B-BFE6-C849A0FA6608}">
          <p14:sldIdLst>
            <p14:sldId id="26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589" autoAdjust="0"/>
    <p:restoredTop sz="94660"/>
  </p:normalViewPr>
  <p:slideViewPr>
    <p:cSldViewPr snapToGrid="0" snapToObjects="1">
      <p:cViewPr varScale="1">
        <p:scale>
          <a:sx n="111" d="100"/>
          <a:sy n="111" d="100"/>
        </p:scale>
        <p:origin x="-99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9" d="100"/>
        <a:sy n="14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handoutMaster" Target="handoutMasters/handoutMaster1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94E810-7F3B-7D49-9D46-1DADE9A56B42}" type="datetimeFigureOut">
              <a:rPr lang="ru-RU" smtClean="0"/>
              <a:t>17.05.12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8C8F24-E11C-B247-BB78-8E2A5A872B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413374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31006A-3DEF-7743-8B0F-F3680E3C41B2}" type="datetimeFigureOut">
              <a:rPr lang="ru-RU" smtClean="0"/>
              <a:t>17.05.12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EC3FA-A86A-904A-9FA9-A2B62AC15B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07683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EC3FA-A86A-904A-9FA9-A2B62AC15B6A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5722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2F32C-42E4-234A-AA36-307A5F310A24}" type="datetime1">
              <a:rPr lang="ru-RU" smtClean="0"/>
              <a:t>17.05.12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Андрей Солозобов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E988-FB04-AB4E-BE5A-59F242AF7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35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F6929-6985-6942-9B22-04C04CD19E3A}" type="datetime1">
              <a:rPr lang="ru-RU" smtClean="0"/>
              <a:t>17.05.12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Андрей Солозобов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382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F0A0E-745B-E74B-8CA6-D01C922B200F}" type="datetime1">
              <a:rPr lang="ru-RU" smtClean="0"/>
              <a:t>17.05.12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Андрей Солозобов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F2B4D-6B12-4EDF-87BB-2B55CECB66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394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3CB60-83FE-F34D-99FA-4DAE3D05BA47}" type="datetime1">
              <a:rPr lang="ru-RU" smtClean="0"/>
              <a:t>17.05.12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Андрей Солозобов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94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89E49-84B5-2541-9D46-623F95F68B64}" type="datetime1">
              <a:rPr lang="ru-RU" smtClean="0"/>
              <a:t>17.05.12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Андрей Солозобов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824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6EE9D-3CFA-1B43-A365-D147937DC887}" type="datetime1">
              <a:rPr lang="ru-RU" smtClean="0"/>
              <a:t>17.05.12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Андрей Солозобов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712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67239-84A9-EB44-88AE-7AAD27A41D04}" type="datetime1">
              <a:rPr lang="ru-RU" smtClean="0"/>
              <a:t>17.05.12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Андрей Солозобов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224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C3108-A8AC-3449-ACF7-14B8BD961AC4}" type="datetime1">
              <a:rPr lang="ru-RU" smtClean="0"/>
              <a:t>17.05.12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Андрей Солозобов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220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31085-6258-904C-A3A4-D41845E35304}" type="datetime1">
              <a:rPr lang="ru-RU" smtClean="0"/>
              <a:t>17.05.12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Андрей Солозобов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983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72EAB-79F8-1D40-A516-E5968F7574C5}" type="datetime1">
              <a:rPr lang="ru-RU" smtClean="0"/>
              <a:t>17.05.12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Андрей Солозобов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317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F7372-41DE-E744-896D-025295B0D6F4}" type="datetime1">
              <a:rPr lang="ru-RU" smtClean="0"/>
              <a:t>17.05.12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Андрей Солозобов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996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18F79-A9D1-0841-A806-ED6AFABF6349}" type="datetime1">
              <a:rPr lang="ru-RU" smtClean="0"/>
              <a:t>17.05.12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Андрей Солозобов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56" r:id="rId1"/>
    <p:sldLayoutId id="2147493457" r:id="rId2"/>
    <p:sldLayoutId id="2147493458" r:id="rId3"/>
    <p:sldLayoutId id="2147493459" r:id="rId4"/>
    <p:sldLayoutId id="2147493460" r:id="rId5"/>
    <p:sldLayoutId id="2147493461" r:id="rId6"/>
    <p:sldLayoutId id="2147493462" r:id="rId7"/>
    <p:sldLayoutId id="2147493463" r:id="rId8"/>
    <p:sldLayoutId id="2147493464" r:id="rId9"/>
    <p:sldLayoutId id="2147493465" r:id="rId10"/>
    <p:sldLayoutId id="2147493466" r:id="rId11"/>
  </p:sldLayoutIdLst>
  <p:hf sldNum="0"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Инструмент анализа пользовательских логов поисковых систем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71818" y="5236347"/>
            <a:ext cx="3586382" cy="1454098"/>
          </a:xfrm>
        </p:spPr>
        <p:txBody>
          <a:bodyPr>
            <a:normAutofit/>
          </a:bodyPr>
          <a:lstStyle/>
          <a:p>
            <a:pPr algn="r"/>
            <a:r>
              <a:rPr lang="ru-RU" sz="2000" dirty="0" smtClean="0"/>
              <a:t>Руководитель</a:t>
            </a:r>
            <a:r>
              <a:rPr lang="en-US" sz="2000" dirty="0" smtClean="0"/>
              <a:t>:</a:t>
            </a:r>
          </a:p>
          <a:p>
            <a:pPr algn="r"/>
            <a:r>
              <a:rPr lang="ru-RU" sz="2000" dirty="0" smtClean="0"/>
              <a:t>к. ф.-м. н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algn="r"/>
            <a:r>
              <a:rPr lang="ru-RU" sz="2000" dirty="0" smtClean="0"/>
              <a:t>Лидия </a:t>
            </a:r>
            <a:r>
              <a:rPr lang="ru-RU" sz="2000" dirty="0" err="1" smtClean="0"/>
              <a:t>Грауэр</a:t>
            </a:r>
            <a:endParaRPr lang="ru-RU" sz="2000" dirty="0" smtClean="0"/>
          </a:p>
          <a:p>
            <a:endParaRPr lang="ru-RU" dirty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1371600" y="377825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 smtClean="0"/>
              <a:t>Курсовая работа студента </a:t>
            </a:r>
            <a:r>
              <a:rPr lang="ru-RU" sz="2000" dirty="0"/>
              <a:t>4</a:t>
            </a:r>
            <a:r>
              <a:rPr lang="ru-RU" sz="2000" dirty="0" smtClean="0"/>
              <a:t> курса</a:t>
            </a:r>
          </a:p>
          <a:p>
            <a:r>
              <a:rPr lang="ru-RU" sz="2000" dirty="0" smtClean="0"/>
              <a:t>Андрея </a:t>
            </a:r>
            <a:r>
              <a:rPr lang="ru-RU" sz="2000" dirty="0" err="1"/>
              <a:t>Солозобова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582239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Описание предметной области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prstGeom prst="rightBracket">
            <a:avLst/>
          </a:prstGeo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Репрезентативная фокус-группа</a:t>
            </a:r>
          </a:p>
          <a:p>
            <a:r>
              <a:rPr lang="ru-RU" dirty="0" smtClean="0"/>
              <a:t>Задания</a:t>
            </a:r>
          </a:p>
          <a:p>
            <a:pPr lvl="1"/>
            <a:r>
              <a:rPr lang="ru-RU" dirty="0" smtClean="0"/>
              <a:t>Поисковые </a:t>
            </a:r>
            <a:r>
              <a:rPr lang="ru-RU" dirty="0"/>
              <a:t>запросы и </a:t>
            </a:r>
            <a:r>
              <a:rPr lang="ru-RU" dirty="0" smtClean="0"/>
              <a:t>ответы</a:t>
            </a:r>
          </a:p>
          <a:p>
            <a:pPr lvl="1"/>
            <a:r>
              <a:rPr lang="ru-RU" dirty="0" smtClean="0"/>
              <a:t>Посещённые страницы</a:t>
            </a:r>
          </a:p>
          <a:p>
            <a:pPr lvl="1"/>
            <a:r>
              <a:rPr lang="ru-RU" dirty="0" smtClean="0"/>
              <a:t>Манипуляции </a:t>
            </a:r>
            <a:r>
              <a:rPr lang="ru-RU" dirty="0"/>
              <a:t>в браузере (движения мыши, прокручивание страницы, нажатия клавиш</a:t>
            </a:r>
            <a:r>
              <a:rPr lang="ru-RU" dirty="0" smtClean="0"/>
              <a:t>)</a:t>
            </a:r>
          </a:p>
          <a:p>
            <a:pPr lvl="1"/>
            <a:r>
              <a:rPr lang="ru-RU" dirty="0" smtClean="0"/>
              <a:t>Временные </a:t>
            </a:r>
            <a:r>
              <a:rPr lang="ru-RU" dirty="0"/>
              <a:t>подписи действий</a:t>
            </a:r>
            <a:endParaRPr lang="ru-RU" dirty="0" smtClean="0"/>
          </a:p>
          <a:p>
            <a:r>
              <a:rPr lang="ru-RU" dirty="0" smtClean="0"/>
              <a:t>Анализ работы </a:t>
            </a:r>
            <a:r>
              <a:rPr lang="ru-RU" dirty="0"/>
              <a:t>(</a:t>
            </a:r>
            <a:r>
              <a:rPr lang="ru-RU" dirty="0" smtClean="0"/>
              <a:t>серверные </a:t>
            </a:r>
            <a:r>
              <a:rPr lang="ru-RU" dirty="0" err="1" smtClean="0"/>
              <a:t>логи</a:t>
            </a:r>
            <a:r>
              <a:rPr lang="ru-RU" dirty="0" smtClean="0"/>
              <a:t>)</a:t>
            </a:r>
          </a:p>
          <a:p>
            <a:r>
              <a:rPr lang="ru-RU" dirty="0" smtClean="0"/>
              <a:t>Выдвижение гипотез</a:t>
            </a:r>
          </a:p>
          <a:p>
            <a:endParaRPr lang="ru-RU" dirty="0"/>
          </a:p>
        </p:txBody>
      </p:sp>
      <p:sp>
        <p:nvSpPr>
          <p:cNvPr id="4" name="Закрывающая фигурная скобка 3"/>
          <p:cNvSpPr/>
          <p:nvPr/>
        </p:nvSpPr>
        <p:spPr>
          <a:xfrm>
            <a:off x="5960618" y="4862339"/>
            <a:ext cx="434747" cy="914400"/>
          </a:xfrm>
          <a:prstGeom prst="rightBrace">
            <a:avLst>
              <a:gd name="adj1" fmla="val 36791"/>
              <a:gd name="adj2" fmla="val 50000"/>
            </a:avLst>
          </a:prstGeom>
          <a:ln w="50800"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>
            <a:off x="6558776" y="5002107"/>
            <a:ext cx="3146247" cy="650201"/>
          </a:xfrm>
          <a:prstGeom prst="rightBracket">
            <a:avLst>
              <a:gd name="adj" fmla="val 0"/>
            </a:avLst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/>
              <a:t>Инструмент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Андрей Солозобов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1533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Постановка </a:t>
            </a:r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3800" dirty="0" smtClean="0"/>
              <a:t>Помощь аналитикам</a:t>
            </a:r>
          </a:p>
          <a:p>
            <a:r>
              <a:rPr lang="ru-RU" sz="3800" dirty="0" smtClean="0"/>
              <a:t>Выделение сессий из логов</a:t>
            </a:r>
          </a:p>
          <a:p>
            <a:r>
              <a:rPr lang="ru-RU" sz="3800" dirty="0" smtClean="0"/>
              <a:t>Наглядная визуализация сессий</a:t>
            </a:r>
          </a:p>
          <a:p>
            <a:r>
              <a:rPr lang="ru-RU" sz="3800" dirty="0" smtClean="0"/>
              <a:t>Управление множествами сессиями</a:t>
            </a:r>
          </a:p>
          <a:p>
            <a:r>
              <a:rPr lang="ru-RU" sz="3800" dirty="0" smtClean="0"/>
              <a:t>Подсчёт статистик</a:t>
            </a:r>
          </a:p>
          <a:p>
            <a:r>
              <a:rPr lang="ru-RU" sz="3800" dirty="0"/>
              <a:t>О</a:t>
            </a:r>
            <a:r>
              <a:rPr lang="ru-RU" sz="3800" dirty="0" smtClean="0"/>
              <a:t>пределение закономерностей и кластеризация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Андрей Солозобов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275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 работы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1">
              <a:buFont typeface="Arial"/>
              <a:buChar char="•"/>
            </a:pPr>
            <a:r>
              <a:rPr lang="ru-RU" dirty="0" smtClean="0"/>
              <a:t>Работа с данными</a:t>
            </a:r>
          </a:p>
          <a:p>
            <a:pPr lvl="2"/>
            <a:r>
              <a:rPr lang="ru-RU" dirty="0" smtClean="0"/>
              <a:t>Выделение сессий из логов</a:t>
            </a:r>
          </a:p>
          <a:p>
            <a:pPr lvl="2"/>
            <a:r>
              <a:rPr lang="ru-RU" dirty="0"/>
              <a:t>Н</a:t>
            </a:r>
            <a:r>
              <a:rPr lang="ru-RU" dirty="0" smtClean="0"/>
              <a:t>ормализация записей (различные форматы</a:t>
            </a:r>
            <a:r>
              <a:rPr lang="en-US" dirty="0" smtClean="0"/>
              <a:t>, </a:t>
            </a:r>
            <a:r>
              <a:rPr lang="ru-RU" dirty="0" smtClean="0"/>
              <a:t>ошибки …)</a:t>
            </a:r>
          </a:p>
          <a:p>
            <a:pPr lvl="1">
              <a:buFont typeface="Arial"/>
              <a:buChar char="•"/>
            </a:pPr>
            <a:r>
              <a:rPr lang="ru-RU" dirty="0" smtClean="0"/>
              <a:t>Визуальное представление</a:t>
            </a:r>
          </a:p>
          <a:p>
            <a:pPr lvl="2"/>
            <a:r>
              <a:rPr lang="ru-RU" dirty="0" smtClean="0"/>
              <a:t>Параметры событий</a:t>
            </a:r>
          </a:p>
          <a:p>
            <a:pPr lvl="2"/>
            <a:r>
              <a:rPr lang="ru-RU" dirty="0" smtClean="0"/>
              <a:t>Диаграмма последовательности событий</a:t>
            </a:r>
          </a:p>
          <a:p>
            <a:pPr lvl="2"/>
            <a:r>
              <a:rPr lang="ru-RU" dirty="0" smtClean="0"/>
              <a:t>Диаграмма хронологии событий</a:t>
            </a:r>
          </a:p>
          <a:p>
            <a:pPr lvl="2"/>
            <a:r>
              <a:rPr lang="ru-RU" dirty="0" smtClean="0"/>
              <a:t>Фильтрация событий по типу</a:t>
            </a:r>
          </a:p>
          <a:p>
            <a:pPr lvl="1">
              <a:buFont typeface="Arial"/>
              <a:buChar char="•"/>
            </a:pPr>
            <a:r>
              <a:rPr lang="ru-RU" dirty="0" smtClean="0"/>
              <a:t>Аналитика</a:t>
            </a:r>
          </a:p>
          <a:p>
            <a:pPr lvl="2"/>
            <a:r>
              <a:rPr lang="ru-RU" dirty="0" smtClean="0"/>
              <a:t>Кластеризация (метод К-средних)</a:t>
            </a:r>
          </a:p>
          <a:p>
            <a:pPr lvl="2"/>
            <a:r>
              <a:rPr lang="ru-RU" dirty="0"/>
              <a:t>Выделение частых </a:t>
            </a:r>
            <a:r>
              <a:rPr lang="ru-RU" dirty="0" err="1" smtClean="0"/>
              <a:t>подпоследовательностей</a:t>
            </a:r>
            <a:endParaRPr lang="ru-RU" dirty="0" smtClean="0"/>
          </a:p>
          <a:p>
            <a:pPr lvl="2"/>
            <a:endParaRPr lang="ru-RU" dirty="0"/>
          </a:p>
          <a:p>
            <a:pPr lvl="2"/>
            <a:endParaRPr lang="ru-RU" dirty="0" smtClean="0"/>
          </a:p>
          <a:p>
            <a:pPr marL="457200" lvl="1" indent="0">
              <a:buNone/>
            </a:pPr>
            <a:endParaRPr lang="ru-RU" dirty="0" smtClean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Андрей Солозобов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0443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Дальнейшие планы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Фильтрация сессий по критериям</a:t>
            </a:r>
          </a:p>
          <a:p>
            <a:r>
              <a:rPr lang="ru-RU" dirty="0" smtClean="0"/>
              <a:t>Новые способы кластеризации и статистики</a:t>
            </a:r>
          </a:p>
          <a:p>
            <a:r>
              <a:rPr lang="ru-RU" dirty="0" smtClean="0"/>
              <a:t>Переход на веб </a:t>
            </a:r>
            <a:r>
              <a:rPr lang="en-US" dirty="0" smtClean="0"/>
              <a:t>UI</a:t>
            </a:r>
            <a:endParaRPr lang="ru-RU" dirty="0" smtClean="0"/>
          </a:p>
          <a:p>
            <a:r>
              <a:rPr lang="ru-RU" dirty="0" smtClean="0"/>
              <a:t>Анализ больших поисковых логов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Андрей Солозобов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7738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Важ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E64AEEDD9B7A4D93545ACBE97D4615" ma:contentTypeVersion="2" ma:contentTypeDescription="Create a new document." ma:contentTypeScope="" ma:versionID="f49002b78e3a4a71b814eef46a983816">
  <xsd:schema xmlns:xsd="http://www.w3.org/2001/XMLSchema" xmlns:xs="http://www.w3.org/2001/XMLSchema" xmlns:p="http://schemas.microsoft.com/office/2006/metadata/properties" xmlns:ns2="http://schemas.microsoft.com/sharepoint/v3/fields" targetNamespace="http://schemas.microsoft.com/office/2006/metadata/properties" ma:root="true" ma:fieldsID="38f6db2dd0d9a0cf6a8dc37be32b365b" ns2:_=""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2:_Status" minOccurs="0"/>
                <xsd:element ref="ns2:_Vers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8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  <xsd:element name="_Version" ma:index="9" nillable="true" ma:displayName="Version" ma:internalName="_Version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Version xmlns="http://schemas.microsoft.com/sharepoint/v3/fields" xsi:nil="true"/>
    <_Status xmlns="http://schemas.microsoft.com/sharepoint/v3/fields">Not Started</_Status>
  </documentManagement>
</p:properties>
</file>

<file path=customXml/itemProps1.xml><?xml version="1.0" encoding="utf-8"?>
<ds:datastoreItem xmlns:ds="http://schemas.openxmlformats.org/officeDocument/2006/customXml" ds:itemID="{E4214858-785C-42F7-BE66-6D0E79395F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7D2A1B0-FF3E-4009-940D-AED0EB70AA2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B6F2769-7194-4217-93D3-3AF3A4742282}">
  <ds:schemaRefs>
    <ds:schemaRef ds:uri="http://schemas.microsoft.com/office/2006/metadata/properties"/>
    <ds:schemaRef ds:uri="http://schemas.microsoft.com/office/infopath/2007/PartnerControls"/>
    <ds:schemaRef ds:uri="http://schemas.microsoft.com/sharepoint/v3/field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FNEMasterTemplateForThemePreview.pptx</Template>
  <TotalTime>666</TotalTime>
  <Words>156</Words>
  <Application>Microsoft Macintosh PowerPoint</Application>
  <PresentationFormat>Экран (4:3)</PresentationFormat>
  <Paragraphs>46</Paragraphs>
  <Slides>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Office Theme</vt:lpstr>
      <vt:lpstr>Инструмент анализа пользовательских логов поисковых систем</vt:lpstr>
      <vt:lpstr>Описание предметной области</vt:lpstr>
      <vt:lpstr>Постановка задачи</vt:lpstr>
      <vt:lpstr>Результаты работы</vt:lpstr>
      <vt:lpstr>Дальнейшие планы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FileNewTemplate</dc:title>
  <dc:creator>Diana</dc:creator>
  <cp:lastModifiedBy>Andrey Solozobov</cp:lastModifiedBy>
  <cp:revision>60</cp:revision>
  <dcterms:created xsi:type="dcterms:W3CDTF">2010-04-12T23:12:02Z</dcterms:created>
  <dcterms:modified xsi:type="dcterms:W3CDTF">2012-05-17T09:35:04Z</dcterms:modified>
  <cp:contentStatus>Draft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0x0101000DE64AEEDD9B7A4D93545ACBE97D4615</vt:lpwstr>
  </property>
</Properties>
</file>