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sldIdLst>
    <p:sldId id="256" r:id="rId2"/>
    <p:sldId id="257" r:id="rId3"/>
    <p:sldId id="258" r:id="rId4"/>
    <p:sldId id="262" r:id="rId5"/>
    <p:sldId id="259" r:id="rId6"/>
    <p:sldId id="273" r:id="rId7"/>
    <p:sldId id="272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2" r:id="rId16"/>
    <p:sldId id="281" r:id="rId17"/>
    <p:sldId id="260" r:id="rId18"/>
    <p:sldId id="265" r:id="rId19"/>
    <p:sldId id="266" r:id="rId20"/>
    <p:sldId id="26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D3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6" autoAdjust="0"/>
    <p:restoredTop sz="96831" autoAdjust="0"/>
  </p:normalViewPr>
  <p:slideViewPr>
    <p:cSldViewPr snapToGrid="0" snapToObjects="1">
      <p:cViewPr>
        <p:scale>
          <a:sx n="99" d="100"/>
          <a:sy n="99" d="100"/>
        </p:scale>
        <p:origin x="-1208" y="-2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7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849E0D-CF94-EF4E-8D49-611AF59CA799}" type="doc">
      <dgm:prSet loTypeId="urn:microsoft.com/office/officeart/2005/8/layout/process1" loCatId="" qsTypeId="urn:microsoft.com/office/officeart/2005/8/quickstyle/simple5" qsCatId="simple" csTypeId="urn:microsoft.com/office/officeart/2005/8/colors/colorful3" csCatId="colorful" phldr="1"/>
      <dgm:spPr/>
    </dgm:pt>
    <dgm:pt modelId="{27C99C95-D925-DD47-9A06-4EE8089541A4}">
      <dgm:prSet phldrT="[Текст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url</a:t>
          </a:r>
          <a:endParaRPr lang="ru-RU" dirty="0"/>
        </a:p>
      </dgm:t>
    </dgm:pt>
    <dgm:pt modelId="{3581DBB4-5971-5C43-80AE-7DBF6F50A2D1}" type="parTrans" cxnId="{3FC26338-22BB-FE4D-87F7-6D1B70C46122}">
      <dgm:prSet/>
      <dgm:spPr/>
      <dgm:t>
        <a:bodyPr/>
        <a:lstStyle/>
        <a:p>
          <a:endParaRPr lang="ru-RU"/>
        </a:p>
      </dgm:t>
    </dgm:pt>
    <dgm:pt modelId="{0D9DE210-0C2B-A54B-A796-C24311001CEC}" type="sibTrans" cxnId="{3FC26338-22BB-FE4D-87F7-6D1B70C46122}">
      <dgm:prSet/>
      <dgm:spPr>
        <a:solidFill>
          <a:srgbClr val="3D5185"/>
        </a:solidFill>
      </dgm:spPr>
      <dgm:t>
        <a:bodyPr/>
        <a:lstStyle/>
        <a:p>
          <a:endParaRPr lang="ru-RU"/>
        </a:p>
      </dgm:t>
    </dgm:pt>
    <dgm:pt modelId="{12766B41-9B95-9E43-B619-9701E0C0B508}">
      <dgm:prSet phldrT="[Текст]" custT="1"/>
      <dgm:spPr/>
      <dgm:t>
        <a:bodyPr/>
        <a:lstStyle/>
        <a:p>
          <a:r>
            <a:rPr lang="ru-RU" sz="4800" dirty="0" smtClean="0"/>
            <a:t>робот</a:t>
          </a:r>
          <a:endParaRPr lang="ru-RU" sz="4800" dirty="0"/>
        </a:p>
      </dgm:t>
    </dgm:pt>
    <dgm:pt modelId="{52972508-0778-794A-8D26-89EF78B05CD4}" type="parTrans" cxnId="{D36AD2CA-DA1F-2240-8482-7B2878BE133A}">
      <dgm:prSet/>
      <dgm:spPr/>
      <dgm:t>
        <a:bodyPr/>
        <a:lstStyle/>
        <a:p>
          <a:endParaRPr lang="ru-RU"/>
        </a:p>
      </dgm:t>
    </dgm:pt>
    <dgm:pt modelId="{F314D80E-28C2-BC4E-817D-E7CA87EE4886}" type="sibTrans" cxnId="{D36AD2CA-DA1F-2240-8482-7B2878BE133A}">
      <dgm:prSet/>
      <dgm:spPr>
        <a:solidFill>
          <a:srgbClr val="3D5185"/>
        </a:solidFill>
      </dgm:spPr>
      <dgm:t>
        <a:bodyPr/>
        <a:lstStyle/>
        <a:p>
          <a:endParaRPr lang="ru-RU"/>
        </a:p>
      </dgm:t>
    </dgm:pt>
    <dgm:pt modelId="{43821BC4-033E-B648-A7AA-A841F7635F1F}">
      <dgm:prSet phldrT="[Текст]"/>
      <dgm:spPr>
        <a:solidFill>
          <a:srgbClr val="0CD33E">
            <a:alpha val="88000"/>
          </a:srgbClr>
        </a:solidFill>
      </dgm:spPr>
      <dgm:t>
        <a:bodyPr/>
        <a:lstStyle/>
        <a:p>
          <a:r>
            <a:rPr lang="ru-RU" dirty="0" smtClean="0"/>
            <a:t>отчет</a:t>
          </a:r>
          <a:endParaRPr lang="ru-RU" dirty="0"/>
        </a:p>
      </dgm:t>
    </dgm:pt>
    <dgm:pt modelId="{73A780B0-2FF2-D14C-8E38-FB66D3BD7CAE}" type="parTrans" cxnId="{9AE8F3CF-B10B-D145-A6DF-6E002883383B}">
      <dgm:prSet/>
      <dgm:spPr/>
      <dgm:t>
        <a:bodyPr/>
        <a:lstStyle/>
        <a:p>
          <a:endParaRPr lang="ru-RU"/>
        </a:p>
      </dgm:t>
    </dgm:pt>
    <dgm:pt modelId="{669A710C-1293-D142-BA4B-0D0DC57AB376}" type="sibTrans" cxnId="{9AE8F3CF-B10B-D145-A6DF-6E002883383B}">
      <dgm:prSet/>
      <dgm:spPr/>
      <dgm:t>
        <a:bodyPr/>
        <a:lstStyle/>
        <a:p>
          <a:endParaRPr lang="ru-RU"/>
        </a:p>
      </dgm:t>
    </dgm:pt>
    <dgm:pt modelId="{BD9C2159-8A4E-4E43-BF43-4C1DCE960499}" type="pres">
      <dgm:prSet presAssocID="{B7849E0D-CF94-EF4E-8D49-611AF59CA799}" presName="Name0" presStyleCnt="0">
        <dgm:presLayoutVars>
          <dgm:dir/>
          <dgm:resizeHandles val="exact"/>
        </dgm:presLayoutVars>
      </dgm:prSet>
      <dgm:spPr/>
    </dgm:pt>
    <dgm:pt modelId="{9BCC694C-72CC-9748-8E2F-F020BBD223C7}" type="pres">
      <dgm:prSet presAssocID="{27C99C95-D925-DD47-9A06-4EE8089541A4}" presName="node" presStyleLbl="node1" presStyleIdx="0" presStyleCnt="3" custScaleX="56929" custScaleY="529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38E60D-CD65-E944-9A8A-BB738D0F5177}" type="pres">
      <dgm:prSet presAssocID="{0D9DE210-0C2B-A54B-A796-C24311001CEC}" presName="sibTrans" presStyleLbl="sibTrans2D1" presStyleIdx="0" presStyleCnt="2"/>
      <dgm:spPr/>
      <dgm:t>
        <a:bodyPr/>
        <a:lstStyle/>
        <a:p>
          <a:endParaRPr lang="ru-RU"/>
        </a:p>
      </dgm:t>
    </dgm:pt>
    <dgm:pt modelId="{FF54B1BA-F398-5343-A4B3-8E7F14D5AF1F}" type="pres">
      <dgm:prSet presAssocID="{0D9DE210-0C2B-A54B-A796-C24311001CEC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243CBD78-3783-604B-BF2A-9C066E369BC0}" type="pres">
      <dgm:prSet presAssocID="{12766B41-9B95-9E43-B619-9701E0C0B508}" presName="node" presStyleLbl="node1" presStyleIdx="1" presStyleCnt="3" custScaleX="121961" custScaleY="1204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501B73-F73F-AA4D-B52A-D3AB7978E073}" type="pres">
      <dgm:prSet presAssocID="{F314D80E-28C2-BC4E-817D-E7CA87EE4886}" presName="sibTrans" presStyleLbl="sibTrans2D1" presStyleIdx="1" presStyleCnt="2"/>
      <dgm:spPr/>
      <dgm:t>
        <a:bodyPr/>
        <a:lstStyle/>
        <a:p>
          <a:endParaRPr lang="ru-RU"/>
        </a:p>
      </dgm:t>
    </dgm:pt>
    <dgm:pt modelId="{BBAD6260-6B16-D548-87F8-C80155DA7149}" type="pres">
      <dgm:prSet presAssocID="{F314D80E-28C2-BC4E-817D-E7CA87EE4886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FBFDD348-4234-B94A-A5A0-99E0852AF424}" type="pres">
      <dgm:prSet presAssocID="{43821BC4-033E-B648-A7AA-A841F7635F1F}" presName="node" presStyleLbl="node1" presStyleIdx="2" presStyleCnt="3" custScaleX="59414" custScaleY="558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90AFBD6-C3CD-0045-9ACC-C1DAD370D179}" type="presOf" srcId="{B7849E0D-CF94-EF4E-8D49-611AF59CA799}" destId="{BD9C2159-8A4E-4E43-BF43-4C1DCE960499}" srcOrd="0" destOrd="0" presId="urn:microsoft.com/office/officeart/2005/8/layout/process1"/>
    <dgm:cxn modelId="{484D04AD-29C8-5346-8EC6-90338B0D7A1A}" type="presOf" srcId="{12766B41-9B95-9E43-B619-9701E0C0B508}" destId="{243CBD78-3783-604B-BF2A-9C066E369BC0}" srcOrd="0" destOrd="0" presId="urn:microsoft.com/office/officeart/2005/8/layout/process1"/>
    <dgm:cxn modelId="{9AE8F3CF-B10B-D145-A6DF-6E002883383B}" srcId="{B7849E0D-CF94-EF4E-8D49-611AF59CA799}" destId="{43821BC4-033E-B648-A7AA-A841F7635F1F}" srcOrd="2" destOrd="0" parTransId="{73A780B0-2FF2-D14C-8E38-FB66D3BD7CAE}" sibTransId="{669A710C-1293-D142-BA4B-0D0DC57AB376}"/>
    <dgm:cxn modelId="{0F634139-4C95-9A4C-A0FF-C4E7619F730D}" type="presOf" srcId="{0D9DE210-0C2B-A54B-A796-C24311001CEC}" destId="{5138E60D-CD65-E944-9A8A-BB738D0F5177}" srcOrd="0" destOrd="0" presId="urn:microsoft.com/office/officeart/2005/8/layout/process1"/>
    <dgm:cxn modelId="{3FC26338-22BB-FE4D-87F7-6D1B70C46122}" srcId="{B7849E0D-CF94-EF4E-8D49-611AF59CA799}" destId="{27C99C95-D925-DD47-9A06-4EE8089541A4}" srcOrd="0" destOrd="0" parTransId="{3581DBB4-5971-5C43-80AE-7DBF6F50A2D1}" sibTransId="{0D9DE210-0C2B-A54B-A796-C24311001CEC}"/>
    <dgm:cxn modelId="{70B47818-7B2D-CE4F-ACC5-AFE04926D4DE}" type="presOf" srcId="{F314D80E-28C2-BC4E-817D-E7CA87EE4886}" destId="{25501B73-F73F-AA4D-B52A-D3AB7978E073}" srcOrd="0" destOrd="0" presId="urn:microsoft.com/office/officeart/2005/8/layout/process1"/>
    <dgm:cxn modelId="{F017DB01-A5FC-D44C-9432-F778A23B08FC}" type="presOf" srcId="{27C99C95-D925-DD47-9A06-4EE8089541A4}" destId="{9BCC694C-72CC-9748-8E2F-F020BBD223C7}" srcOrd="0" destOrd="0" presId="urn:microsoft.com/office/officeart/2005/8/layout/process1"/>
    <dgm:cxn modelId="{1E31CCAA-3635-E743-B4E3-CA3754524FF5}" type="presOf" srcId="{43821BC4-033E-B648-A7AA-A841F7635F1F}" destId="{FBFDD348-4234-B94A-A5A0-99E0852AF424}" srcOrd="0" destOrd="0" presId="urn:microsoft.com/office/officeart/2005/8/layout/process1"/>
    <dgm:cxn modelId="{D36AD2CA-DA1F-2240-8482-7B2878BE133A}" srcId="{B7849E0D-CF94-EF4E-8D49-611AF59CA799}" destId="{12766B41-9B95-9E43-B619-9701E0C0B508}" srcOrd="1" destOrd="0" parTransId="{52972508-0778-794A-8D26-89EF78B05CD4}" sibTransId="{F314D80E-28C2-BC4E-817D-E7CA87EE4886}"/>
    <dgm:cxn modelId="{AD4FE092-48FE-BB43-8C3B-10F0CC10D50E}" type="presOf" srcId="{F314D80E-28C2-BC4E-817D-E7CA87EE4886}" destId="{BBAD6260-6B16-D548-87F8-C80155DA7149}" srcOrd="1" destOrd="0" presId="urn:microsoft.com/office/officeart/2005/8/layout/process1"/>
    <dgm:cxn modelId="{CF3024CB-907E-D345-8CB6-6C16BEE38A58}" type="presOf" srcId="{0D9DE210-0C2B-A54B-A796-C24311001CEC}" destId="{FF54B1BA-F398-5343-A4B3-8E7F14D5AF1F}" srcOrd="1" destOrd="0" presId="urn:microsoft.com/office/officeart/2005/8/layout/process1"/>
    <dgm:cxn modelId="{FD8C3968-5623-DF48-86EC-E4034D604E1F}" type="presParOf" srcId="{BD9C2159-8A4E-4E43-BF43-4C1DCE960499}" destId="{9BCC694C-72CC-9748-8E2F-F020BBD223C7}" srcOrd="0" destOrd="0" presId="urn:microsoft.com/office/officeart/2005/8/layout/process1"/>
    <dgm:cxn modelId="{EBABDC65-439B-9B47-92DA-61EADEA06CCF}" type="presParOf" srcId="{BD9C2159-8A4E-4E43-BF43-4C1DCE960499}" destId="{5138E60D-CD65-E944-9A8A-BB738D0F5177}" srcOrd="1" destOrd="0" presId="urn:microsoft.com/office/officeart/2005/8/layout/process1"/>
    <dgm:cxn modelId="{E7D5BAAE-B23A-0E42-827A-1774B6DB65FE}" type="presParOf" srcId="{5138E60D-CD65-E944-9A8A-BB738D0F5177}" destId="{FF54B1BA-F398-5343-A4B3-8E7F14D5AF1F}" srcOrd="0" destOrd="0" presId="urn:microsoft.com/office/officeart/2005/8/layout/process1"/>
    <dgm:cxn modelId="{F0307E96-4289-3842-94C7-F3B77791FF86}" type="presParOf" srcId="{BD9C2159-8A4E-4E43-BF43-4C1DCE960499}" destId="{243CBD78-3783-604B-BF2A-9C066E369BC0}" srcOrd="2" destOrd="0" presId="urn:microsoft.com/office/officeart/2005/8/layout/process1"/>
    <dgm:cxn modelId="{F5516677-5C5D-2A4D-B9CC-3D27871A99E5}" type="presParOf" srcId="{BD9C2159-8A4E-4E43-BF43-4C1DCE960499}" destId="{25501B73-F73F-AA4D-B52A-D3AB7978E073}" srcOrd="3" destOrd="0" presId="urn:microsoft.com/office/officeart/2005/8/layout/process1"/>
    <dgm:cxn modelId="{8B911E91-8672-1942-A76F-446F68B61706}" type="presParOf" srcId="{25501B73-F73F-AA4D-B52A-D3AB7978E073}" destId="{BBAD6260-6B16-D548-87F8-C80155DA7149}" srcOrd="0" destOrd="0" presId="urn:microsoft.com/office/officeart/2005/8/layout/process1"/>
    <dgm:cxn modelId="{115FF2A2-E435-8D47-87EA-FCE0AF73279E}" type="presParOf" srcId="{BD9C2159-8A4E-4E43-BF43-4C1DCE960499}" destId="{FBFDD348-4234-B94A-A5A0-99E0852AF42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DF9607-E13A-1D4C-A435-4EE23ED4D849}" type="doc">
      <dgm:prSet loTypeId="urn:microsoft.com/office/officeart/2005/8/layout/process4" loCatId="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58CA369E-F89F-AD44-B4B0-6EF189002CC0}">
      <dgm:prSet/>
      <dgm:spPr/>
      <dgm:t>
        <a:bodyPr/>
        <a:lstStyle/>
        <a:p>
          <a:pPr rtl="0"/>
          <a:r>
            <a:rPr lang="ru-RU" b="1" dirty="0" smtClean="0"/>
            <a:t>Создание модели страницы</a:t>
          </a:r>
          <a:endParaRPr lang="ru-RU" dirty="0"/>
        </a:p>
      </dgm:t>
    </dgm:pt>
    <dgm:pt modelId="{D1E46060-FBCE-0246-88E2-6C3753690BB2}" type="parTrans" cxnId="{0F70D006-C532-904A-84F4-CA5A3CDA9721}">
      <dgm:prSet/>
      <dgm:spPr/>
      <dgm:t>
        <a:bodyPr/>
        <a:lstStyle/>
        <a:p>
          <a:endParaRPr lang="ru-RU"/>
        </a:p>
      </dgm:t>
    </dgm:pt>
    <dgm:pt modelId="{4A9E3945-4BC1-744C-A396-8DFAC6AE6E0E}" type="sibTrans" cxnId="{0F70D006-C532-904A-84F4-CA5A3CDA9721}">
      <dgm:prSet/>
      <dgm:spPr/>
      <dgm:t>
        <a:bodyPr/>
        <a:lstStyle/>
        <a:p>
          <a:endParaRPr lang="ru-RU"/>
        </a:p>
      </dgm:t>
    </dgm:pt>
    <dgm:pt modelId="{ACB213CC-4A28-A54E-9C6C-07D9CA994F1D}">
      <dgm:prSet/>
      <dgm:spPr/>
      <dgm:t>
        <a:bodyPr/>
        <a:lstStyle/>
        <a:p>
          <a:pPr rtl="0"/>
          <a:r>
            <a:rPr lang="ru-RU" b="1" smtClean="0"/>
            <a:t>Выделение проблемных кусков</a:t>
          </a:r>
          <a:endParaRPr lang="ru-RU"/>
        </a:p>
      </dgm:t>
    </dgm:pt>
    <dgm:pt modelId="{F6952004-5D54-274D-90F6-F7F49DD97774}" type="parTrans" cxnId="{102F2DDA-EA14-3E48-95AA-9196B941F275}">
      <dgm:prSet/>
      <dgm:spPr/>
      <dgm:t>
        <a:bodyPr/>
        <a:lstStyle/>
        <a:p>
          <a:endParaRPr lang="ru-RU"/>
        </a:p>
      </dgm:t>
    </dgm:pt>
    <dgm:pt modelId="{7A371EB3-31AC-4849-B152-67639260551C}" type="sibTrans" cxnId="{102F2DDA-EA14-3E48-95AA-9196B941F275}">
      <dgm:prSet/>
      <dgm:spPr/>
      <dgm:t>
        <a:bodyPr/>
        <a:lstStyle/>
        <a:p>
          <a:endParaRPr lang="ru-RU"/>
        </a:p>
      </dgm:t>
    </dgm:pt>
    <dgm:pt modelId="{C2538EE1-4462-6B4D-ACEB-CB5E82FAE4EE}">
      <dgm:prSet/>
      <dgm:spPr/>
      <dgm:t>
        <a:bodyPr/>
        <a:lstStyle/>
        <a:p>
          <a:pPr rtl="0"/>
          <a:r>
            <a:rPr lang="ru-RU" b="1" dirty="0" smtClean="0"/>
            <a:t>Изменение размера окна.</a:t>
          </a:r>
        </a:p>
        <a:p>
          <a:pPr rtl="0"/>
          <a:r>
            <a:rPr lang="ru-RU" b="1" dirty="0" smtClean="0"/>
            <a:t>Отслеживание ошибок</a:t>
          </a:r>
          <a:endParaRPr lang="ru-RU" dirty="0"/>
        </a:p>
      </dgm:t>
    </dgm:pt>
    <dgm:pt modelId="{B3DA8F03-911E-CC4F-949C-2A97D4178F6B}" type="parTrans" cxnId="{0C3F9307-031F-1741-8901-BC719B3B628E}">
      <dgm:prSet/>
      <dgm:spPr/>
      <dgm:t>
        <a:bodyPr/>
        <a:lstStyle/>
        <a:p>
          <a:endParaRPr lang="ru-RU"/>
        </a:p>
      </dgm:t>
    </dgm:pt>
    <dgm:pt modelId="{6E9DDDD3-A901-FC45-8EFF-B20EAFAAC6F2}" type="sibTrans" cxnId="{0C3F9307-031F-1741-8901-BC719B3B628E}">
      <dgm:prSet/>
      <dgm:spPr/>
      <dgm:t>
        <a:bodyPr/>
        <a:lstStyle/>
        <a:p>
          <a:endParaRPr lang="ru-RU"/>
        </a:p>
      </dgm:t>
    </dgm:pt>
    <dgm:pt modelId="{2556A867-E187-BD44-82F2-160A2717AC8C}">
      <dgm:prSet/>
      <dgm:spPr/>
      <dgm:t>
        <a:bodyPr/>
        <a:lstStyle/>
        <a:p>
          <a:r>
            <a:rPr lang="ru-RU" dirty="0" smtClean="0"/>
            <a:t>Составление отчета</a:t>
          </a:r>
          <a:endParaRPr lang="ru-RU" dirty="0"/>
        </a:p>
      </dgm:t>
    </dgm:pt>
    <dgm:pt modelId="{7667194F-8620-484A-8D4C-F5B7F819FDDD}" type="sibTrans" cxnId="{568CF05A-3B3D-BD46-8933-6C1193EAEE59}">
      <dgm:prSet/>
      <dgm:spPr/>
      <dgm:t>
        <a:bodyPr/>
        <a:lstStyle/>
        <a:p>
          <a:endParaRPr lang="ru-RU"/>
        </a:p>
      </dgm:t>
    </dgm:pt>
    <dgm:pt modelId="{D98B9C36-3524-B648-AFE8-B28982A0313A}" type="parTrans" cxnId="{568CF05A-3B3D-BD46-8933-6C1193EAEE59}">
      <dgm:prSet/>
      <dgm:spPr/>
      <dgm:t>
        <a:bodyPr/>
        <a:lstStyle/>
        <a:p>
          <a:endParaRPr lang="ru-RU"/>
        </a:p>
      </dgm:t>
    </dgm:pt>
    <dgm:pt modelId="{FC05B21C-4100-9A42-B5DB-25F562DFC5A8}" type="pres">
      <dgm:prSet presAssocID="{ACDF9607-E13A-1D4C-A435-4EE23ED4D84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73AC23-804F-CD41-A0B3-E3FEA0B358FF}" type="pres">
      <dgm:prSet presAssocID="{2556A867-E187-BD44-82F2-160A2717AC8C}" presName="boxAndChildren" presStyleCnt="0"/>
      <dgm:spPr/>
    </dgm:pt>
    <dgm:pt modelId="{3C9B20DE-CA8C-FF4F-8789-0AACD009A321}" type="pres">
      <dgm:prSet presAssocID="{2556A867-E187-BD44-82F2-160A2717AC8C}" presName="parentTextBox" presStyleLbl="node1" presStyleIdx="0" presStyleCnt="4" custScaleY="44876"/>
      <dgm:spPr/>
      <dgm:t>
        <a:bodyPr/>
        <a:lstStyle/>
        <a:p>
          <a:endParaRPr lang="ru-RU"/>
        </a:p>
      </dgm:t>
    </dgm:pt>
    <dgm:pt modelId="{929C3BA9-A3C0-D14E-9A29-C674E8B60192}" type="pres">
      <dgm:prSet presAssocID="{6E9DDDD3-A901-FC45-8EFF-B20EAFAAC6F2}" presName="sp" presStyleCnt="0"/>
      <dgm:spPr/>
    </dgm:pt>
    <dgm:pt modelId="{AB57CC10-E68D-E449-A487-B97AAEE8688E}" type="pres">
      <dgm:prSet presAssocID="{C2538EE1-4462-6B4D-ACEB-CB5E82FAE4EE}" presName="arrowAndChildren" presStyleCnt="0"/>
      <dgm:spPr/>
    </dgm:pt>
    <dgm:pt modelId="{7F2B38CF-9EF2-D64A-93AB-7EA7842898C3}" type="pres">
      <dgm:prSet presAssocID="{C2538EE1-4462-6B4D-ACEB-CB5E82FAE4EE}" presName="parentTextArrow" presStyleLbl="node1" presStyleIdx="1" presStyleCnt="4" custScaleY="66111" custLinFactNeighborX="3945"/>
      <dgm:spPr/>
      <dgm:t>
        <a:bodyPr/>
        <a:lstStyle/>
        <a:p>
          <a:endParaRPr lang="ru-RU"/>
        </a:p>
      </dgm:t>
    </dgm:pt>
    <dgm:pt modelId="{A0FA2D2E-BF16-1342-BF19-B6BC93BD7154}" type="pres">
      <dgm:prSet presAssocID="{7A371EB3-31AC-4849-B152-67639260551C}" presName="sp" presStyleCnt="0"/>
      <dgm:spPr/>
    </dgm:pt>
    <dgm:pt modelId="{5EC45B0F-8563-B643-996B-E9838561E32C}" type="pres">
      <dgm:prSet presAssocID="{ACB213CC-4A28-A54E-9C6C-07D9CA994F1D}" presName="arrowAndChildren" presStyleCnt="0"/>
      <dgm:spPr/>
    </dgm:pt>
    <dgm:pt modelId="{F58BF3BE-EA5F-724F-98EC-7D62757A415F}" type="pres">
      <dgm:prSet presAssocID="{ACB213CC-4A28-A54E-9C6C-07D9CA994F1D}" presName="parentTextArrow" presStyleLbl="node1" presStyleIdx="2" presStyleCnt="4" custScaleY="66076"/>
      <dgm:spPr/>
      <dgm:t>
        <a:bodyPr/>
        <a:lstStyle/>
        <a:p>
          <a:endParaRPr lang="ru-RU"/>
        </a:p>
      </dgm:t>
    </dgm:pt>
    <dgm:pt modelId="{FC753A6D-D903-CC44-9981-8E2E450FDE7E}" type="pres">
      <dgm:prSet presAssocID="{4A9E3945-4BC1-744C-A396-8DFAC6AE6E0E}" presName="sp" presStyleCnt="0"/>
      <dgm:spPr/>
    </dgm:pt>
    <dgm:pt modelId="{7C5F82A1-DAD0-B24F-AF60-47741FD53DCD}" type="pres">
      <dgm:prSet presAssocID="{58CA369E-F89F-AD44-B4B0-6EF189002CC0}" presName="arrowAndChildren" presStyleCnt="0"/>
      <dgm:spPr/>
    </dgm:pt>
    <dgm:pt modelId="{F2640DBC-AEA4-494B-86D1-3A248C7FAC89}" type="pres">
      <dgm:prSet presAssocID="{58CA369E-F89F-AD44-B4B0-6EF189002CC0}" presName="parentTextArrow" presStyleLbl="node1" presStyleIdx="3" presStyleCnt="4" custScaleY="56200"/>
      <dgm:spPr/>
      <dgm:t>
        <a:bodyPr/>
        <a:lstStyle/>
        <a:p>
          <a:endParaRPr lang="ru-RU"/>
        </a:p>
      </dgm:t>
    </dgm:pt>
  </dgm:ptLst>
  <dgm:cxnLst>
    <dgm:cxn modelId="{D07F32F5-C435-E040-ABEB-EDFE118326BE}" type="presOf" srcId="{58CA369E-F89F-AD44-B4B0-6EF189002CC0}" destId="{F2640DBC-AEA4-494B-86D1-3A248C7FAC89}" srcOrd="0" destOrd="0" presId="urn:microsoft.com/office/officeart/2005/8/layout/process4"/>
    <dgm:cxn modelId="{0C3F9307-031F-1741-8901-BC719B3B628E}" srcId="{ACDF9607-E13A-1D4C-A435-4EE23ED4D849}" destId="{C2538EE1-4462-6B4D-ACEB-CB5E82FAE4EE}" srcOrd="2" destOrd="0" parTransId="{B3DA8F03-911E-CC4F-949C-2A97D4178F6B}" sibTransId="{6E9DDDD3-A901-FC45-8EFF-B20EAFAAC6F2}"/>
    <dgm:cxn modelId="{7B5CE1DF-74AE-FF45-A462-172D0491987F}" type="presOf" srcId="{ACDF9607-E13A-1D4C-A435-4EE23ED4D849}" destId="{FC05B21C-4100-9A42-B5DB-25F562DFC5A8}" srcOrd="0" destOrd="0" presId="urn:microsoft.com/office/officeart/2005/8/layout/process4"/>
    <dgm:cxn modelId="{F369DD90-73A3-6842-B803-856049EB82DC}" type="presOf" srcId="{ACB213CC-4A28-A54E-9C6C-07D9CA994F1D}" destId="{F58BF3BE-EA5F-724F-98EC-7D62757A415F}" srcOrd="0" destOrd="0" presId="urn:microsoft.com/office/officeart/2005/8/layout/process4"/>
    <dgm:cxn modelId="{102F2DDA-EA14-3E48-95AA-9196B941F275}" srcId="{ACDF9607-E13A-1D4C-A435-4EE23ED4D849}" destId="{ACB213CC-4A28-A54E-9C6C-07D9CA994F1D}" srcOrd="1" destOrd="0" parTransId="{F6952004-5D54-274D-90F6-F7F49DD97774}" sibTransId="{7A371EB3-31AC-4849-B152-67639260551C}"/>
    <dgm:cxn modelId="{FA03DD47-D40E-D64A-86E9-86917C688C3F}" type="presOf" srcId="{2556A867-E187-BD44-82F2-160A2717AC8C}" destId="{3C9B20DE-CA8C-FF4F-8789-0AACD009A321}" srcOrd="0" destOrd="0" presId="urn:microsoft.com/office/officeart/2005/8/layout/process4"/>
    <dgm:cxn modelId="{F4A58468-B0F0-C042-80D2-D1625A33CE53}" type="presOf" srcId="{C2538EE1-4462-6B4D-ACEB-CB5E82FAE4EE}" destId="{7F2B38CF-9EF2-D64A-93AB-7EA7842898C3}" srcOrd="0" destOrd="0" presId="urn:microsoft.com/office/officeart/2005/8/layout/process4"/>
    <dgm:cxn modelId="{0F70D006-C532-904A-84F4-CA5A3CDA9721}" srcId="{ACDF9607-E13A-1D4C-A435-4EE23ED4D849}" destId="{58CA369E-F89F-AD44-B4B0-6EF189002CC0}" srcOrd="0" destOrd="0" parTransId="{D1E46060-FBCE-0246-88E2-6C3753690BB2}" sibTransId="{4A9E3945-4BC1-744C-A396-8DFAC6AE6E0E}"/>
    <dgm:cxn modelId="{568CF05A-3B3D-BD46-8933-6C1193EAEE59}" srcId="{ACDF9607-E13A-1D4C-A435-4EE23ED4D849}" destId="{2556A867-E187-BD44-82F2-160A2717AC8C}" srcOrd="3" destOrd="0" parTransId="{D98B9C36-3524-B648-AFE8-B28982A0313A}" sibTransId="{7667194F-8620-484A-8D4C-F5B7F819FDDD}"/>
    <dgm:cxn modelId="{83BB4185-7FEA-484A-9606-0C469D60EAA2}" type="presParOf" srcId="{FC05B21C-4100-9A42-B5DB-25F562DFC5A8}" destId="{B573AC23-804F-CD41-A0B3-E3FEA0B358FF}" srcOrd="0" destOrd="0" presId="urn:microsoft.com/office/officeart/2005/8/layout/process4"/>
    <dgm:cxn modelId="{C2107885-9D15-514A-A146-A93F3E71E019}" type="presParOf" srcId="{B573AC23-804F-CD41-A0B3-E3FEA0B358FF}" destId="{3C9B20DE-CA8C-FF4F-8789-0AACD009A321}" srcOrd="0" destOrd="0" presId="urn:microsoft.com/office/officeart/2005/8/layout/process4"/>
    <dgm:cxn modelId="{974AB69D-C2BE-3A4B-9ED6-DDD87B23BFD4}" type="presParOf" srcId="{FC05B21C-4100-9A42-B5DB-25F562DFC5A8}" destId="{929C3BA9-A3C0-D14E-9A29-C674E8B60192}" srcOrd="1" destOrd="0" presId="urn:microsoft.com/office/officeart/2005/8/layout/process4"/>
    <dgm:cxn modelId="{D8BA0C1A-46FB-C643-AF29-E00BE68D0B96}" type="presParOf" srcId="{FC05B21C-4100-9A42-B5DB-25F562DFC5A8}" destId="{AB57CC10-E68D-E449-A487-B97AAEE8688E}" srcOrd="2" destOrd="0" presId="urn:microsoft.com/office/officeart/2005/8/layout/process4"/>
    <dgm:cxn modelId="{45896B93-9731-ED4D-9A86-873455CECA2D}" type="presParOf" srcId="{AB57CC10-E68D-E449-A487-B97AAEE8688E}" destId="{7F2B38CF-9EF2-D64A-93AB-7EA7842898C3}" srcOrd="0" destOrd="0" presId="urn:microsoft.com/office/officeart/2005/8/layout/process4"/>
    <dgm:cxn modelId="{E65CD743-C547-ED44-A8A0-462F640798B3}" type="presParOf" srcId="{FC05B21C-4100-9A42-B5DB-25F562DFC5A8}" destId="{A0FA2D2E-BF16-1342-BF19-B6BC93BD7154}" srcOrd="3" destOrd="0" presId="urn:microsoft.com/office/officeart/2005/8/layout/process4"/>
    <dgm:cxn modelId="{4527F442-D5A1-9D4D-B9A0-F69A11DB179D}" type="presParOf" srcId="{FC05B21C-4100-9A42-B5DB-25F562DFC5A8}" destId="{5EC45B0F-8563-B643-996B-E9838561E32C}" srcOrd="4" destOrd="0" presId="urn:microsoft.com/office/officeart/2005/8/layout/process4"/>
    <dgm:cxn modelId="{BBA826DD-34BC-364F-8BF9-B6B88338AC74}" type="presParOf" srcId="{5EC45B0F-8563-B643-996B-E9838561E32C}" destId="{F58BF3BE-EA5F-724F-98EC-7D62757A415F}" srcOrd="0" destOrd="0" presId="urn:microsoft.com/office/officeart/2005/8/layout/process4"/>
    <dgm:cxn modelId="{8A68A63D-606B-254D-8777-DEFCC078C01D}" type="presParOf" srcId="{FC05B21C-4100-9A42-B5DB-25F562DFC5A8}" destId="{FC753A6D-D903-CC44-9981-8E2E450FDE7E}" srcOrd="5" destOrd="0" presId="urn:microsoft.com/office/officeart/2005/8/layout/process4"/>
    <dgm:cxn modelId="{F21596E8-5F33-F244-BAD2-ACBF331ACFC5}" type="presParOf" srcId="{FC05B21C-4100-9A42-B5DB-25F562DFC5A8}" destId="{7C5F82A1-DAD0-B24F-AF60-47741FD53DCD}" srcOrd="6" destOrd="0" presId="urn:microsoft.com/office/officeart/2005/8/layout/process4"/>
    <dgm:cxn modelId="{4785F2BC-09A6-334F-B166-02AB1C0CD551}" type="presParOf" srcId="{7C5F82A1-DAD0-B24F-AF60-47741FD53DCD}" destId="{F2640DBC-AEA4-494B-86D1-3A248C7FAC89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CC694C-72CC-9748-8E2F-F020BBD223C7}">
      <dsp:nvSpPr>
        <dsp:cNvPr id="0" name=""/>
        <dsp:cNvSpPr/>
      </dsp:nvSpPr>
      <dsp:spPr>
        <a:xfrm>
          <a:off x="2564" y="1353453"/>
          <a:ext cx="1438508" cy="803431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38100" dist="1905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l"/>
        </a:scene3d>
        <a:sp3d prstMaterial="plastic">
          <a:bevelT w="381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url</a:t>
          </a:r>
          <a:endParaRPr lang="ru-RU" sz="3500" kern="1200" dirty="0"/>
        </a:p>
      </dsp:txBody>
      <dsp:txXfrm>
        <a:off x="26096" y="1376985"/>
        <a:ext cx="1391444" cy="756367"/>
      </dsp:txXfrm>
    </dsp:sp>
    <dsp:sp modelId="{5138E60D-CD65-E944-9A8A-BB738D0F5177}">
      <dsp:nvSpPr>
        <dsp:cNvPr id="0" name=""/>
        <dsp:cNvSpPr/>
      </dsp:nvSpPr>
      <dsp:spPr>
        <a:xfrm>
          <a:off x="1693758" y="1441840"/>
          <a:ext cx="535691" cy="626658"/>
        </a:xfrm>
        <a:prstGeom prst="rightArrow">
          <a:avLst>
            <a:gd name="adj1" fmla="val 60000"/>
            <a:gd name="adj2" fmla="val 50000"/>
          </a:avLst>
        </a:prstGeom>
        <a:solidFill>
          <a:srgbClr val="3D5185"/>
        </a:solidFill>
        <a:ln>
          <a:noFill/>
        </a:ln>
        <a:effectLst>
          <a:outerShdw blurRad="38100" dist="1905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l"/>
        </a:scene3d>
        <a:sp3d prstMaterial="plastic">
          <a:bevelT w="381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1693758" y="1567172"/>
        <a:ext cx="374984" cy="375994"/>
      </dsp:txXfrm>
    </dsp:sp>
    <dsp:sp modelId="{243CBD78-3783-604B-BF2A-9C066E369BC0}">
      <dsp:nvSpPr>
        <dsp:cNvPr id="0" name=""/>
        <dsp:cNvSpPr/>
      </dsp:nvSpPr>
      <dsp:spPr>
        <a:xfrm>
          <a:off x="2451812" y="842085"/>
          <a:ext cx="3081767" cy="1826167"/>
        </a:xfrm>
        <a:prstGeom prst="roundRect">
          <a:avLst>
            <a:gd name="adj" fmla="val 10000"/>
          </a:avLst>
        </a:prstGeom>
        <a:solidFill>
          <a:schemeClr val="accent3">
            <a:hueOff val="337107"/>
            <a:satOff val="-13274"/>
            <a:lumOff val="6471"/>
            <a:alphaOff val="0"/>
          </a:schemeClr>
        </a:solidFill>
        <a:ln>
          <a:noFill/>
        </a:ln>
        <a:effectLst>
          <a:outerShdw blurRad="38100" dist="1905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l"/>
        </a:scene3d>
        <a:sp3d prstMaterial="plastic">
          <a:bevelT w="381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kern="1200" dirty="0" smtClean="0"/>
            <a:t>робот</a:t>
          </a:r>
          <a:endParaRPr lang="ru-RU" sz="4800" kern="1200" dirty="0"/>
        </a:p>
      </dsp:txBody>
      <dsp:txXfrm>
        <a:off x="2505299" y="895572"/>
        <a:ext cx="2974793" cy="1719193"/>
      </dsp:txXfrm>
    </dsp:sp>
    <dsp:sp modelId="{25501B73-F73F-AA4D-B52A-D3AB7978E073}">
      <dsp:nvSpPr>
        <dsp:cNvPr id="0" name=""/>
        <dsp:cNvSpPr/>
      </dsp:nvSpPr>
      <dsp:spPr>
        <a:xfrm>
          <a:off x="5786264" y="1441840"/>
          <a:ext cx="535691" cy="626658"/>
        </a:xfrm>
        <a:prstGeom prst="rightArrow">
          <a:avLst>
            <a:gd name="adj1" fmla="val 60000"/>
            <a:gd name="adj2" fmla="val 50000"/>
          </a:avLst>
        </a:prstGeom>
        <a:solidFill>
          <a:srgbClr val="3D5185"/>
        </a:solidFill>
        <a:ln>
          <a:noFill/>
        </a:ln>
        <a:effectLst>
          <a:outerShdw blurRad="38100" dist="1905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l"/>
        </a:scene3d>
        <a:sp3d prstMaterial="plastic">
          <a:bevelT w="381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5786264" y="1567172"/>
        <a:ext cx="374984" cy="375994"/>
      </dsp:txXfrm>
    </dsp:sp>
    <dsp:sp modelId="{FBFDD348-4234-B94A-A5A0-99E0852AF424}">
      <dsp:nvSpPr>
        <dsp:cNvPr id="0" name=""/>
        <dsp:cNvSpPr/>
      </dsp:nvSpPr>
      <dsp:spPr>
        <a:xfrm>
          <a:off x="6544318" y="1331530"/>
          <a:ext cx="1501300" cy="847277"/>
        </a:xfrm>
        <a:prstGeom prst="roundRect">
          <a:avLst>
            <a:gd name="adj" fmla="val 10000"/>
          </a:avLst>
        </a:prstGeom>
        <a:solidFill>
          <a:srgbClr val="0CD33E">
            <a:alpha val="88000"/>
          </a:srgbClr>
        </a:solidFill>
        <a:ln>
          <a:noFill/>
        </a:ln>
        <a:effectLst>
          <a:outerShdw blurRad="38100" dist="19050" algn="bl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balanced" dir="l"/>
        </a:scene3d>
        <a:sp3d prstMaterial="plastic">
          <a:bevelT w="38100" h="3175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/>
            <a:t>отчет</a:t>
          </a:r>
          <a:endParaRPr lang="ru-RU" sz="3500" kern="1200" dirty="0"/>
        </a:p>
      </dsp:txBody>
      <dsp:txXfrm>
        <a:off x="6569134" y="1356346"/>
        <a:ext cx="1451668" cy="7976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9B20DE-CA8C-FF4F-8789-0AACD009A321}">
      <dsp:nvSpPr>
        <dsp:cNvPr id="0" name=""/>
        <dsp:cNvSpPr/>
      </dsp:nvSpPr>
      <dsp:spPr>
        <a:xfrm>
          <a:off x="0" y="4139904"/>
          <a:ext cx="5355881" cy="65108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Составление отчета</a:t>
          </a:r>
          <a:endParaRPr lang="ru-RU" sz="2000" kern="1200" dirty="0"/>
        </a:p>
      </dsp:txBody>
      <dsp:txXfrm>
        <a:off x="0" y="4139904"/>
        <a:ext cx="5355881" cy="651084"/>
      </dsp:txXfrm>
    </dsp:sp>
    <dsp:sp modelId="{7F2B38CF-9EF2-D64A-93AB-7EA7842898C3}">
      <dsp:nvSpPr>
        <dsp:cNvPr id="0" name=""/>
        <dsp:cNvSpPr/>
      </dsp:nvSpPr>
      <dsp:spPr>
        <a:xfrm rot="10800000">
          <a:off x="0" y="2686458"/>
          <a:ext cx="5355881" cy="1475208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Изменение размера окна.</a:t>
          </a:r>
        </a:p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Отслеживание ошибок</a:t>
          </a:r>
          <a:endParaRPr lang="ru-RU" sz="2000" kern="1200" dirty="0"/>
        </a:p>
      </dsp:txBody>
      <dsp:txXfrm rot="10800000">
        <a:off x="0" y="2686458"/>
        <a:ext cx="5355881" cy="958546"/>
      </dsp:txXfrm>
    </dsp:sp>
    <dsp:sp modelId="{F58BF3BE-EA5F-724F-98EC-7D62757A415F}">
      <dsp:nvSpPr>
        <dsp:cNvPr id="0" name=""/>
        <dsp:cNvSpPr/>
      </dsp:nvSpPr>
      <dsp:spPr>
        <a:xfrm rot="10800000">
          <a:off x="0" y="1233794"/>
          <a:ext cx="5355881" cy="1474427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smtClean="0"/>
            <a:t>Выделение проблемных кусков</a:t>
          </a:r>
          <a:endParaRPr lang="ru-RU" sz="2000" kern="1200"/>
        </a:p>
      </dsp:txBody>
      <dsp:txXfrm rot="10800000">
        <a:off x="0" y="1233794"/>
        <a:ext cx="5355881" cy="958038"/>
      </dsp:txXfrm>
    </dsp:sp>
    <dsp:sp modelId="{F2640DBC-AEA4-494B-86D1-3A248C7FAC89}">
      <dsp:nvSpPr>
        <dsp:cNvPr id="0" name=""/>
        <dsp:cNvSpPr/>
      </dsp:nvSpPr>
      <dsp:spPr>
        <a:xfrm rot="10800000">
          <a:off x="0" y="1504"/>
          <a:ext cx="5355881" cy="1254052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999" dist="23000" algn="bl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Создание модели страницы</a:t>
          </a:r>
          <a:endParaRPr lang="ru-RU" sz="2000" kern="1200" dirty="0"/>
        </a:p>
      </dsp:txBody>
      <dsp:txXfrm rot="10800000">
        <a:off x="0" y="1504"/>
        <a:ext cx="5355881" cy="8148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Май 11, 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Май 11, 2012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Май 11,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Май 11, 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800" dirty="0" smtClean="0"/>
              <a:t>Автоматическое тестирование верстки</a:t>
            </a:r>
            <a:br>
              <a:rPr lang="ru-RU" sz="4800" dirty="0" smtClean="0"/>
            </a:br>
            <a:r>
              <a:rPr lang="en-US" sz="4800" dirty="0" smtClean="0"/>
              <a:t>web-</a:t>
            </a:r>
            <a:r>
              <a:rPr lang="ru-RU" sz="4800" dirty="0" smtClean="0"/>
              <a:t>страниц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4800599"/>
            <a:ext cx="6858000" cy="52973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Иннокентий Шувалов</a:t>
            </a: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57200" y="444313"/>
            <a:ext cx="6858000" cy="5117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0" kern="1200" cap="all" spc="12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8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/>
              <a:t>Курсовая работа</a:t>
            </a:r>
            <a:endParaRPr lang="ru-RU" sz="1800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457200" y="5458160"/>
            <a:ext cx="6858000" cy="434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0" kern="1200" cap="all" spc="12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8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dirty="0" smtClean="0"/>
              <a:t>Научный руководитель – А.М. Ерошенко</a:t>
            </a:r>
          </a:p>
        </p:txBody>
      </p:sp>
    </p:spTree>
    <p:extLst>
      <p:ext uri="{BB962C8B-B14F-4D97-AF65-F5344CB8AC3E}">
        <p14:creationId xmlns:p14="http://schemas.microsoft.com/office/powerpoint/2010/main" val="372212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проблема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199" y="1752600"/>
            <a:ext cx="8048184" cy="4373563"/>
          </a:xfrm>
        </p:spPr>
        <p:txBody>
          <a:bodyPr>
            <a:normAutofit/>
          </a:bodyPr>
          <a:lstStyle/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Тестирование – неотъемлемая часть процесса разработки</a:t>
            </a:r>
          </a:p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Ручное тестирование – это дорого</a:t>
            </a:r>
          </a:p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Автоматическое тестирование не универсально</a:t>
            </a:r>
          </a:p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975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Идея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199" y="1752600"/>
            <a:ext cx="8048184" cy="4373563"/>
          </a:xfrm>
        </p:spPr>
        <p:txBody>
          <a:bodyPr>
            <a:normAutofit/>
          </a:bodyPr>
          <a:lstStyle/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Автоматизация действий ручного тестировщика</a:t>
            </a:r>
            <a:endParaRPr lang="ru-RU" dirty="0"/>
          </a:p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Создание самостоятельного робота</a:t>
            </a:r>
          </a:p>
          <a:p>
            <a:pPr marL="800100" lvl="1" indent="-342900">
              <a:lnSpc>
                <a:spcPct val="140000"/>
              </a:lnSpc>
              <a:buFont typeface="Lucida Grande"/>
              <a:buChar char="+"/>
            </a:pPr>
            <a:r>
              <a:rPr lang="ru-RU" dirty="0" smtClean="0"/>
              <a:t>бесплатность</a:t>
            </a:r>
          </a:p>
          <a:p>
            <a:pPr marL="800100" lvl="1" indent="-342900">
              <a:lnSpc>
                <a:spcPct val="140000"/>
              </a:lnSpc>
              <a:buFont typeface="Lucida Grande"/>
              <a:buChar char="+"/>
            </a:pPr>
            <a:r>
              <a:rPr lang="ru-RU" dirty="0" smtClean="0"/>
              <a:t>всюдуприменимость</a:t>
            </a:r>
            <a:endParaRPr lang="ru-RU" dirty="0"/>
          </a:p>
          <a:p>
            <a:pPr marL="800100" lvl="1" indent="-342900">
              <a:lnSpc>
                <a:spcPct val="140000"/>
              </a:lnSpc>
              <a:buFont typeface="Lucida Grande"/>
              <a:buChar char="-"/>
            </a:pPr>
            <a:r>
              <a:rPr lang="ru-RU" dirty="0" smtClean="0"/>
              <a:t>сложность разработки</a:t>
            </a:r>
          </a:p>
          <a:p>
            <a:pPr marL="800100" lvl="1" indent="-342900">
              <a:lnSpc>
                <a:spcPct val="140000"/>
              </a:lnSpc>
              <a:buFont typeface="Lucida Grande"/>
              <a:buChar char="-"/>
            </a:pPr>
            <a:r>
              <a:rPr lang="ru-RU" dirty="0" smtClean="0"/>
              <a:t>невозможность решения локальных проблем</a:t>
            </a:r>
          </a:p>
        </p:txBody>
      </p:sp>
    </p:spTree>
    <p:extLst>
      <p:ext uri="{BB962C8B-B14F-4D97-AF65-F5344CB8AC3E}">
        <p14:creationId xmlns:p14="http://schemas.microsoft.com/office/powerpoint/2010/main" val="235782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Идея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403432"/>
              </p:ext>
            </p:extLst>
          </p:nvPr>
        </p:nvGraphicFramePr>
        <p:xfrm>
          <a:off x="457199" y="1752600"/>
          <a:ext cx="8048184" cy="35103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5720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цели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199" y="1752600"/>
            <a:ext cx="8048184" cy="4373563"/>
          </a:xfrm>
        </p:spPr>
        <p:txBody>
          <a:bodyPr>
            <a:normAutofit/>
          </a:bodyPr>
          <a:lstStyle/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Систематизация ошибок</a:t>
            </a:r>
          </a:p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Разработка алгоритмов тестирования</a:t>
            </a:r>
          </a:p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Реализация прототипа</a:t>
            </a:r>
          </a:p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/>
              <a:t>Анализ эффективности</a:t>
            </a:r>
          </a:p>
        </p:txBody>
      </p:sp>
    </p:spTree>
    <p:extLst>
      <p:ext uri="{BB962C8B-B14F-4D97-AF65-F5344CB8AC3E}">
        <p14:creationId xmlns:p14="http://schemas.microsoft.com/office/powerpoint/2010/main" val="1960969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82708" y="2019033"/>
            <a:ext cx="5625199" cy="407877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Parent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89996" y="4784588"/>
            <a:ext cx="3359913" cy="952528"/>
          </a:xfrm>
          <a:prstGeom prst="roundRect">
            <a:avLst/>
          </a:prstGeom>
          <a:solidFill>
            <a:schemeClr val="accent5">
              <a:satMod val="110000"/>
              <a:alpha val="85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child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6238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82708" y="2019033"/>
            <a:ext cx="5625199" cy="4078775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Parent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2335" y="5086593"/>
            <a:ext cx="8298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veryLongTextVeryLongTextVeryLong</a:t>
            </a:r>
            <a:r>
              <a:rPr lang="en-US" sz="2400" dirty="0" err="1"/>
              <a:t>Text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04744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666348" y="1890971"/>
            <a:ext cx="1829358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 smtClean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57199" y="3707576"/>
            <a:ext cx="1829358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1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15981" y="3702873"/>
            <a:ext cx="1829358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2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81027" y="3702873"/>
            <a:ext cx="1829358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3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52063" y="3702873"/>
            <a:ext cx="1829358" cy="819607"/>
          </a:xfrm>
          <a:prstGeom prst="roundRect">
            <a:avLst/>
          </a:prstGeom>
          <a:solidFill>
            <a:schemeClr val="accent5">
              <a:satMod val="110000"/>
              <a:alpha val="71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4</a:t>
            </a:r>
          </a:p>
        </p:txBody>
      </p:sp>
      <p:cxnSp>
        <p:nvCxnSpPr>
          <p:cNvPr id="12" name="Прямая со стрелкой 11"/>
          <p:cNvCxnSpPr>
            <a:stCxn id="3" idx="2"/>
            <a:endCxn id="7" idx="0"/>
          </p:cNvCxnSpPr>
          <p:nvPr/>
        </p:nvCxnSpPr>
        <p:spPr>
          <a:xfrm flipH="1">
            <a:off x="1371878" y="2710578"/>
            <a:ext cx="3209149" cy="99699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3" idx="2"/>
            <a:endCxn id="8" idx="0"/>
          </p:cNvCxnSpPr>
          <p:nvPr/>
        </p:nvCxnSpPr>
        <p:spPr>
          <a:xfrm flipH="1">
            <a:off x="3430660" y="2710578"/>
            <a:ext cx="1150367" cy="9922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3" idx="2"/>
            <a:endCxn id="9" idx="0"/>
          </p:cNvCxnSpPr>
          <p:nvPr/>
        </p:nvCxnSpPr>
        <p:spPr>
          <a:xfrm>
            <a:off x="4581027" y="2710578"/>
            <a:ext cx="914679" cy="9922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3" idx="2"/>
            <a:endCxn id="10" idx="0"/>
          </p:cNvCxnSpPr>
          <p:nvPr/>
        </p:nvCxnSpPr>
        <p:spPr>
          <a:xfrm>
            <a:off x="4581027" y="2710578"/>
            <a:ext cx="2385715" cy="9922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29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38911" y="3226493"/>
            <a:ext cx="790830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1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84485" y="3226493"/>
            <a:ext cx="785279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2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007211" y="3236556"/>
            <a:ext cx="790830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3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052785" y="3236556"/>
            <a:ext cx="785279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4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5111118" y="3238328"/>
            <a:ext cx="790830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5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167640" y="3238328"/>
            <a:ext cx="785279" cy="819607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6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234158" y="3620657"/>
            <a:ext cx="790830" cy="819607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7</a:t>
            </a: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3008431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2267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 descr="4desktop_ru_Naverh_1024_11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>
                <a:solidFill>
                  <a:srgbClr val="3366FF"/>
                </a:solidFill>
              </a:rPr>
              <a:t>Известные ошибки</a:t>
            </a:r>
            <a:endParaRPr lang="ru-RU" dirty="0">
              <a:solidFill>
                <a:srgbClr val="3366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5909" y="2796861"/>
            <a:ext cx="5183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3366FF"/>
                </a:solidFill>
              </a:rPr>
              <a:t>Трудно читаемый текст</a:t>
            </a:r>
            <a:endParaRPr lang="ru-RU" sz="3600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0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 descr="4desktop_ru_Naverh_1024_1144.jpg"/>
          <p:cNvPicPr>
            <a:picLocks noChangeAspect="1"/>
          </p:cNvPicPr>
          <p:nvPr/>
        </p:nvPicPr>
        <p:blipFill>
          <a:blip r:embed="rId2">
            <a:alphaModFix amt="4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>
                <a:solidFill>
                  <a:srgbClr val="3366FF"/>
                </a:solidFill>
              </a:rPr>
              <a:t>Известные ошибки</a:t>
            </a:r>
            <a:endParaRPr lang="ru-RU" dirty="0">
              <a:solidFill>
                <a:srgbClr val="3366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5909" y="2796861"/>
            <a:ext cx="5183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3366FF"/>
                </a:solidFill>
              </a:rPr>
              <a:t>Трудно читаемый текст</a:t>
            </a:r>
            <a:endParaRPr lang="ru-RU" sz="3600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70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65509" y="2025511"/>
            <a:ext cx="5824135" cy="4215255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61095" y="2211640"/>
            <a:ext cx="3722191" cy="115049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61095" y="3568398"/>
            <a:ext cx="3722191" cy="115049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867915" y="2211640"/>
            <a:ext cx="1237082" cy="115049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ym typeface="Wingdings"/>
              </a:rPr>
              <a:t></a:t>
            </a:r>
            <a:endParaRPr lang="ru-RU" sz="60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861095" y="4936104"/>
            <a:ext cx="3722191" cy="115049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32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65509" y="2025511"/>
            <a:ext cx="4207623" cy="4215255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861095" y="2211640"/>
            <a:ext cx="3722191" cy="115049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61095" y="3568398"/>
            <a:ext cx="3722191" cy="115049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867915" y="2211640"/>
            <a:ext cx="1237082" cy="1150496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ym typeface="Wingdings"/>
              </a:rPr>
              <a:t></a:t>
            </a:r>
            <a:endParaRPr lang="ru-RU" sz="60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861095" y="4936104"/>
            <a:ext cx="3722191" cy="115049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05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536433" y="3197024"/>
            <a:ext cx="7663335" cy="1215307"/>
          </a:xfrm>
          <a:prstGeom prst="roundRect">
            <a:avLst/>
          </a:prstGeom>
          <a:solidFill>
            <a:schemeClr val="accent3">
              <a:satMod val="110000"/>
              <a:alpha val="83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Commercial banner</a:t>
            </a:r>
            <a:endParaRPr lang="ru-RU" sz="3200" dirty="0"/>
          </a:p>
        </p:txBody>
      </p:sp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6433" y="1916025"/>
            <a:ext cx="7663335" cy="656923"/>
          </a:xfrm>
          <a:prstGeom prst="roundRect">
            <a:avLst/>
          </a:prstGeom>
          <a:solidFill>
            <a:srgbClr val="FFFFFF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6857" y="2003614"/>
            <a:ext cx="1718777" cy="4817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MENU ITEM 1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38981" y="2003614"/>
            <a:ext cx="1718777" cy="4817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MENU ITEM 2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10158" y="2002732"/>
            <a:ext cx="1718777" cy="4817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MENU ITEM 3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281335" y="2003614"/>
            <a:ext cx="1718777" cy="4817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MENU ITEM 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053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4410158" y="2791922"/>
            <a:ext cx="1718777" cy="279192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542392" y="4258145"/>
            <a:ext cx="1435881" cy="470795"/>
          </a:xfrm>
          <a:prstGeom prst="roundRect">
            <a:avLst/>
          </a:prstGeom>
          <a:noFill/>
          <a:ln w="38100" cmpd="sng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 cmpd="sng">
                <a:solidFill>
                  <a:schemeClr val="tx1"/>
                </a:solidFill>
              </a:ln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532316" y="4894073"/>
            <a:ext cx="1435881" cy="470795"/>
          </a:xfrm>
          <a:prstGeom prst="roundRect">
            <a:avLst/>
          </a:prstGeom>
          <a:noFill/>
          <a:ln w="38100" cmpd="sng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 cmpd="sng">
                <a:solidFill>
                  <a:schemeClr val="tx1"/>
                </a:solidFill>
              </a:ln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552468" y="2972575"/>
            <a:ext cx="1435881" cy="470795"/>
          </a:xfrm>
          <a:prstGeom prst="roundRect">
            <a:avLst/>
          </a:prstGeom>
          <a:noFill/>
          <a:ln w="38100" cmpd="sng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 cmpd="sng">
                <a:solidFill>
                  <a:schemeClr val="tx1"/>
                </a:solidFill>
              </a:ln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542392" y="3608503"/>
            <a:ext cx="1435881" cy="470795"/>
          </a:xfrm>
          <a:prstGeom prst="roundRect">
            <a:avLst/>
          </a:prstGeom>
          <a:noFill/>
          <a:ln w="38100" cmpd="sng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 cmpd="sng">
                <a:solidFill>
                  <a:schemeClr val="tx1"/>
                </a:solidFill>
              </a:ln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36433" y="3197024"/>
            <a:ext cx="7663335" cy="1215307"/>
          </a:xfrm>
          <a:prstGeom prst="roundRect">
            <a:avLst/>
          </a:prstGeom>
          <a:solidFill>
            <a:schemeClr val="accent3">
              <a:satMod val="110000"/>
              <a:alpha val="83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Commercial banner</a:t>
            </a:r>
            <a:endParaRPr lang="ru-RU" sz="3200" dirty="0"/>
          </a:p>
        </p:txBody>
      </p:sp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Известные ошибки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6433" y="1916025"/>
            <a:ext cx="7663335" cy="656923"/>
          </a:xfrm>
          <a:prstGeom prst="roundRect">
            <a:avLst/>
          </a:prstGeom>
          <a:solidFill>
            <a:srgbClr val="FFFFFF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6857" y="2003614"/>
            <a:ext cx="1718777" cy="4817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MENU ITEM 1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38981" y="2003614"/>
            <a:ext cx="1718777" cy="4817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MENU ITEM 2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410158" y="2002732"/>
            <a:ext cx="1718777" cy="4817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MENU ITEM 3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281335" y="2003614"/>
            <a:ext cx="1718777" cy="48174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MENU ITEM 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742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прототип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5386640"/>
              </p:ext>
            </p:extLst>
          </p:nvPr>
        </p:nvGraphicFramePr>
        <p:xfrm>
          <a:off x="1898258" y="1777022"/>
          <a:ext cx="5355881" cy="4792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7081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Содержимое 3" descr="screen4062591719711523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00" r="27789" b="21876"/>
          <a:stretch/>
        </p:blipFill>
        <p:spPr>
          <a:xfrm>
            <a:off x="909056" y="696027"/>
            <a:ext cx="7195486" cy="5500635"/>
          </a:xfrm>
        </p:spPr>
      </p:pic>
    </p:spTree>
    <p:extLst>
      <p:ext uri="{BB962C8B-B14F-4D97-AF65-F5344CB8AC3E}">
        <p14:creationId xmlns:p14="http://schemas.microsoft.com/office/powerpoint/2010/main" val="124578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3" name="Изображение 2" descr="screen4062575153632103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99" r="16934" b="15958"/>
          <a:stretch/>
        </p:blipFill>
        <p:spPr>
          <a:xfrm>
            <a:off x="806015" y="803253"/>
            <a:ext cx="7498386" cy="545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399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199" y="152718"/>
            <a:ext cx="8048183" cy="1371600"/>
          </a:xfrm>
        </p:spPr>
        <p:txBody>
          <a:bodyPr/>
          <a:lstStyle/>
          <a:p>
            <a:r>
              <a:rPr lang="ru-RU" dirty="0" smtClean="0"/>
              <a:t>применимость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199" y="1752600"/>
            <a:ext cx="8048184" cy="4373563"/>
          </a:xfrm>
        </p:spPr>
        <p:txBody>
          <a:bodyPr>
            <a:normAutofit/>
          </a:bodyPr>
          <a:lstStyle/>
          <a:p>
            <a:pPr marL="342900" indent="-342900">
              <a:lnSpc>
                <a:spcPct val="200000"/>
              </a:lnSpc>
              <a:buFont typeface="Wingdings" charset="2"/>
              <a:buChar char="§"/>
            </a:pPr>
            <a:r>
              <a:rPr lang="ru-RU" dirty="0" smtClean="0">
                <a:solidFill>
                  <a:srgbClr val="000000"/>
                </a:solidFill>
              </a:rPr>
              <a:t>2</a:t>
            </a:r>
            <a:r>
              <a:rPr lang="ru-RU" dirty="0" smtClean="0">
                <a:solidFill>
                  <a:srgbClr val="000000"/>
                </a:solidFill>
              </a:rPr>
              <a:t>-3 </a:t>
            </a:r>
            <a:r>
              <a:rPr lang="ru-RU" dirty="0" smtClean="0">
                <a:solidFill>
                  <a:srgbClr val="000000"/>
                </a:solidFill>
              </a:rPr>
              <a:t>минуты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 smtClean="0">
                <a:solidFill>
                  <a:srgbClr val="000000"/>
                </a:solidFill>
              </a:rPr>
              <a:t>на </a:t>
            </a:r>
            <a:r>
              <a:rPr lang="en-US" dirty="0" smtClean="0">
                <a:solidFill>
                  <a:srgbClr val="000000"/>
                </a:solidFill>
              </a:rPr>
              <a:t>~</a:t>
            </a:r>
            <a:r>
              <a:rPr lang="ru-RU" dirty="0" smtClean="0">
                <a:solidFill>
                  <a:srgbClr val="000000"/>
                </a:solidFill>
              </a:rPr>
              <a:t>1000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тегов</a:t>
            </a:r>
            <a:endParaRPr lang="ru-RU" dirty="0" smtClean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</a:pPr>
            <a:r>
              <a:rPr lang="ru-RU" dirty="0" smtClean="0">
                <a:solidFill>
                  <a:srgbClr val="000000"/>
                </a:solidFill>
              </a:rPr>
              <a:t>Использование</a:t>
            </a:r>
            <a:endParaRPr lang="ru-RU" dirty="0">
              <a:solidFill>
                <a:srgbClr val="000000"/>
              </a:solidFill>
            </a:endParaRPr>
          </a:p>
          <a:p>
            <a:pPr marL="457200" indent="-457200">
              <a:lnSpc>
                <a:spcPct val="200000"/>
              </a:lnSpc>
              <a:buFont typeface="Wingdings" charset="2"/>
              <a:buChar char="§"/>
            </a:pPr>
            <a:r>
              <a:rPr lang="ru-RU" dirty="0">
                <a:solidFill>
                  <a:srgbClr val="000000"/>
                </a:solidFill>
              </a:rPr>
              <a:t>запуск </a:t>
            </a:r>
            <a:r>
              <a:rPr lang="ru-RU" dirty="0" smtClean="0">
                <a:solidFill>
                  <a:srgbClr val="000000"/>
                </a:solidFill>
              </a:rPr>
              <a:t>для </a:t>
            </a:r>
            <a:r>
              <a:rPr lang="ru-RU" dirty="0" smtClean="0">
                <a:solidFill>
                  <a:srgbClr val="000000"/>
                </a:solidFill>
              </a:rPr>
              <a:t>каждой версии</a:t>
            </a:r>
          </a:p>
          <a:p>
            <a:pPr marL="457200" indent="-457200">
              <a:lnSpc>
                <a:spcPct val="200000"/>
              </a:lnSpc>
              <a:buFont typeface="Wingdings" charset="2"/>
              <a:buChar char="§"/>
            </a:pPr>
            <a:r>
              <a:rPr lang="en-US" dirty="0">
                <a:solidFill>
                  <a:srgbClr val="000000"/>
                </a:solidFill>
              </a:rPr>
              <a:t>crawler</a:t>
            </a:r>
            <a:endParaRPr lang="ru-RU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65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ажная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Важная.thmx</Template>
  <TotalTime>1255</TotalTime>
  <Words>164</Words>
  <Application>Microsoft Macintosh PowerPoint</Application>
  <PresentationFormat>Экран (4:3)</PresentationFormat>
  <Paragraphs>77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Важная</vt:lpstr>
      <vt:lpstr>Автоматическое тестирование верстки web-страниц</vt:lpstr>
      <vt:lpstr>проблема</vt:lpstr>
      <vt:lpstr>Идея</vt:lpstr>
      <vt:lpstr>Идея</vt:lpstr>
      <vt:lpstr>цели</vt:lpstr>
      <vt:lpstr>Известные ошибки</vt:lpstr>
      <vt:lpstr>Известные ошибки</vt:lpstr>
      <vt:lpstr>Известные ошибки</vt:lpstr>
      <vt:lpstr>Известные ошибки</vt:lpstr>
      <vt:lpstr>Известные ошибки</vt:lpstr>
      <vt:lpstr>Известные ошибки</vt:lpstr>
      <vt:lpstr>Известные ошибки</vt:lpstr>
      <vt:lpstr>Известные ошибки</vt:lpstr>
      <vt:lpstr>Известные ошибки</vt:lpstr>
      <vt:lpstr>Известные ошибки</vt:lpstr>
      <vt:lpstr>Известные ошибки</vt:lpstr>
      <vt:lpstr>прототип</vt:lpstr>
      <vt:lpstr> </vt:lpstr>
      <vt:lpstr> </vt:lpstr>
      <vt:lpstr>применимость</vt:lpstr>
    </vt:vector>
  </TitlesOfParts>
  <Company>yandex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Автоматическое тестирование верстки web-страниц</dc:title>
  <dc:creator>Innokentiy Shuvalov</dc:creator>
  <cp:lastModifiedBy>Innokentiy Shuvalov</cp:lastModifiedBy>
  <cp:revision>33</cp:revision>
  <dcterms:created xsi:type="dcterms:W3CDTF">2012-05-10T06:45:00Z</dcterms:created>
  <dcterms:modified xsi:type="dcterms:W3CDTF">2012-05-12T09:52:16Z</dcterms:modified>
</cp:coreProperties>
</file>