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"/>
  </p:notesMasterIdLst>
  <p:sldIdLst>
    <p:sldId id="256" r:id="rId2"/>
    <p:sldId id="257" r:id="rId3"/>
    <p:sldId id="262" r:id="rId4"/>
    <p:sldId id="258" r:id="rId5"/>
    <p:sldId id="261" r:id="rId6"/>
    <p:sldId id="259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3" d="100"/>
          <a:sy n="53" d="100"/>
        </p:scale>
        <p:origin x="-3294" y="-13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B991B0-9BD9-49E3-9100-182E59D426F2}" type="datetimeFigureOut">
              <a:rPr lang="en-US" smtClean="0"/>
              <a:t>5/10/2012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DBEE67-6980-43D0-8C35-307D011FED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8953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Облачность – многопльзовательскость и доступ</a:t>
            </a:r>
            <a:r>
              <a:rPr lang="ru-RU" baseline="0" dirty="0" smtClean="0"/>
              <a:t> с любого компьютера, где есть браузер. Есть д версия, решили перетащить в интернет и сразу в облако. Облачные над веб и веб надо д.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DBEE67-6980-43D0-8C35-307D011FED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73838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DBEE67-6980-43D0-8C35-307D011FED2B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5285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5/10/2012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5/10/2012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5/10/2012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5/10/2012</a:t>
            </a:fld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5/10/2012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5/10/2012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5/10/2012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5/10/2012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" y="685800"/>
            <a:ext cx="8839200" cy="38862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6700" dirty="0" smtClean="0">
                <a:solidFill>
                  <a:srgbClr val="FFC000"/>
                </a:solidFill>
              </a:rPr>
              <a:t>Проектирование и реализация облачной </a:t>
            </a:r>
            <a:r>
              <a:rPr lang="en-US" sz="6700" smtClean="0">
                <a:solidFill>
                  <a:srgbClr val="FFC000"/>
                </a:solidFill>
              </a:rPr>
              <a:t>Meta-Case</a:t>
            </a:r>
            <a:r>
              <a:rPr lang="ru-RU" sz="6700" dirty="0" smtClean="0">
                <a:solidFill>
                  <a:srgbClr val="FFC000"/>
                </a:solidFill>
              </a:rPr>
              <a:t> системы</a:t>
            </a:r>
            <a:r>
              <a:rPr lang="ru-RU" dirty="0" smtClean="0"/>
              <a:t/>
            </a:r>
            <a:br>
              <a:rPr lang="ru-RU" dirty="0" smtClean="0"/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4267200"/>
            <a:ext cx="8991600" cy="1295400"/>
          </a:xfrm>
        </p:spPr>
        <p:txBody>
          <a:bodyPr>
            <a:normAutofit/>
          </a:bodyPr>
          <a:lstStyle/>
          <a:p>
            <a:pPr algn="l"/>
            <a:r>
              <a:rPr lang="ru-RU" sz="2600" dirty="0" smtClean="0"/>
              <a:t>Чижова Надежда 445 </a:t>
            </a:r>
          </a:p>
          <a:p>
            <a:pPr algn="l"/>
            <a:r>
              <a:rPr lang="ru-RU" sz="2600" dirty="0" smtClean="0"/>
              <a:t>Научный руководитель</a:t>
            </a:r>
            <a:r>
              <a:rPr lang="en-US" sz="2600" dirty="0" smtClean="0"/>
              <a:t>:</a:t>
            </a:r>
            <a:r>
              <a:rPr lang="ru-RU" sz="2600" dirty="0" smtClean="0"/>
              <a:t> Юрий Литвинов</a:t>
            </a:r>
            <a:endParaRPr lang="en-US" sz="2600" dirty="0"/>
          </a:p>
        </p:txBody>
      </p:sp>
    </p:spTree>
    <p:extLst>
      <p:ext uri="{BB962C8B-B14F-4D97-AF65-F5344CB8AC3E}">
        <p14:creationId xmlns:p14="http://schemas.microsoft.com/office/powerpoint/2010/main" val="3233990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ru-RU" sz="5000" b="1" dirty="0" smtClean="0">
                <a:solidFill>
                  <a:srgbClr val="FFC000"/>
                </a:solidFill>
              </a:rPr>
              <a:t>Задача</a:t>
            </a:r>
            <a:endParaRPr lang="en-US" sz="5000" b="1" dirty="0">
              <a:solidFill>
                <a:srgbClr val="FFC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Разработка архитектуры metaCASE-системы, работающей в </a:t>
            </a:r>
            <a:r>
              <a:rPr lang="ru-RU" dirty="0" smtClean="0"/>
              <a:t>облаке</a:t>
            </a:r>
            <a:r>
              <a:rPr lang="en-US" dirty="0"/>
              <a:t>.</a:t>
            </a:r>
            <a:endParaRPr lang="en-US" dirty="0" smtClean="0"/>
          </a:p>
          <a:p>
            <a:r>
              <a:rPr lang="ru-RU" dirty="0" smtClean="0"/>
              <a:t>Реализация серверной части </a:t>
            </a:r>
            <a:r>
              <a:rPr lang="ru-RU" dirty="0" smtClean="0"/>
              <a:t>прототипа</a:t>
            </a:r>
            <a:r>
              <a:rPr lang="en-US" dirty="0" smtClean="0"/>
              <a:t>.</a:t>
            </a: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1271002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82000" cy="1143000"/>
          </a:xfrm>
        </p:spPr>
        <p:txBody>
          <a:bodyPr>
            <a:normAutofit/>
          </a:bodyPr>
          <a:lstStyle/>
          <a:p>
            <a:r>
              <a:rPr lang="ru-RU" sz="5000" b="1" dirty="0" smtClean="0">
                <a:solidFill>
                  <a:srgbClr val="FFC000"/>
                </a:solidFill>
              </a:rPr>
              <a:t>Взаимодействие</a:t>
            </a:r>
            <a:endParaRPr lang="ru-RU" sz="5000" b="1" dirty="0">
              <a:solidFill>
                <a:srgbClr val="FFC000"/>
              </a:solidFill>
            </a:endParaRP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1676400"/>
            <a:ext cx="8435546" cy="4724400"/>
          </a:xfrm>
        </p:spPr>
      </p:pic>
    </p:spTree>
    <p:extLst>
      <p:ext uri="{BB962C8B-B14F-4D97-AF65-F5344CB8AC3E}">
        <p14:creationId xmlns:p14="http://schemas.microsoft.com/office/powerpoint/2010/main" val="2092686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ru-RU" sz="5000" b="1" dirty="0">
                <a:solidFill>
                  <a:srgbClr val="FFC000"/>
                </a:solidFill>
              </a:rPr>
              <a:t>Р</a:t>
            </a:r>
            <a:r>
              <a:rPr lang="ru-RU" sz="5000" b="1" dirty="0" smtClean="0">
                <a:solidFill>
                  <a:srgbClr val="FFC000"/>
                </a:solidFill>
              </a:rPr>
              <a:t>еализация</a:t>
            </a:r>
            <a:endParaRPr lang="en-US" sz="5000" b="1" dirty="0">
              <a:solidFill>
                <a:srgbClr val="FFC000"/>
              </a:solidFill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376568"/>
            <a:ext cx="8305800" cy="5252832"/>
          </a:xfrm>
        </p:spPr>
      </p:pic>
    </p:spTree>
    <p:extLst>
      <p:ext uri="{BB962C8B-B14F-4D97-AF65-F5344CB8AC3E}">
        <p14:creationId xmlns:p14="http://schemas.microsoft.com/office/powerpoint/2010/main" val="2885379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5000" b="1" dirty="0" smtClean="0">
                <a:solidFill>
                  <a:srgbClr val="FFC000"/>
                </a:solidFill>
              </a:rPr>
              <a:t>Репозиторий</a:t>
            </a:r>
            <a:endParaRPr lang="en-US" sz="5000" b="1" dirty="0">
              <a:solidFill>
                <a:srgbClr val="FFC000"/>
              </a:solidFill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447800"/>
            <a:ext cx="8319322" cy="4953000"/>
          </a:xfrm>
        </p:spPr>
      </p:pic>
    </p:spTree>
    <p:extLst>
      <p:ext uri="{BB962C8B-B14F-4D97-AF65-F5344CB8AC3E}">
        <p14:creationId xmlns:p14="http://schemas.microsoft.com/office/powerpoint/2010/main" val="3037621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001000" cy="1143000"/>
          </a:xfrm>
        </p:spPr>
        <p:txBody>
          <a:bodyPr>
            <a:normAutofit/>
          </a:bodyPr>
          <a:lstStyle/>
          <a:p>
            <a:pPr algn="l"/>
            <a:r>
              <a:rPr lang="ru-RU" sz="5000" b="1" dirty="0" smtClean="0">
                <a:solidFill>
                  <a:srgbClr val="FFC000"/>
                </a:solidFill>
              </a:rPr>
              <a:t>Результаты</a:t>
            </a:r>
            <a:endParaRPr lang="en-US" sz="5000" b="1" dirty="0">
              <a:solidFill>
                <a:srgbClr val="FFC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066800"/>
            <a:ext cx="7467600" cy="4754563"/>
          </a:xfrm>
        </p:spPr>
        <p:txBody>
          <a:bodyPr/>
          <a:lstStyle/>
          <a:p>
            <a:pPr marL="36576" indent="0">
              <a:buNone/>
            </a:pPr>
            <a:endParaRPr lang="ru-RU" dirty="0" smtClean="0"/>
          </a:p>
          <a:p>
            <a:r>
              <a:rPr lang="ru-RU" dirty="0" smtClean="0"/>
              <a:t>Формат обмена </a:t>
            </a:r>
            <a:r>
              <a:rPr lang="ru-RU" dirty="0" smtClean="0"/>
              <a:t>данными.</a:t>
            </a:r>
            <a:endParaRPr lang="ru-RU" dirty="0" smtClean="0"/>
          </a:p>
          <a:p>
            <a:r>
              <a:rPr lang="ru-RU" dirty="0" smtClean="0"/>
              <a:t>Локальная версия </a:t>
            </a:r>
            <a:r>
              <a:rPr lang="ru-RU" dirty="0" smtClean="0"/>
              <a:t>сервера.</a:t>
            </a:r>
            <a:endParaRPr lang="ru-RU" dirty="0" smtClean="0"/>
          </a:p>
          <a:p>
            <a:r>
              <a:rPr lang="ru-RU" dirty="0" smtClean="0"/>
              <a:t>Структура </a:t>
            </a:r>
            <a:r>
              <a:rPr lang="ru-RU" dirty="0" smtClean="0"/>
              <a:t>репозитория.</a:t>
            </a:r>
            <a:endParaRPr lang="ru-RU" dirty="0" smtClean="0"/>
          </a:p>
          <a:p>
            <a:pPr lvl="1"/>
            <a:r>
              <a:rPr lang="ru-RU" dirty="0" smtClean="0"/>
              <a:t>Общая таблица</a:t>
            </a:r>
          </a:p>
          <a:p>
            <a:pPr lvl="1"/>
            <a:r>
              <a:rPr lang="ru-RU" dirty="0" smtClean="0"/>
              <a:t>Элемент - таблица</a:t>
            </a:r>
          </a:p>
          <a:p>
            <a:r>
              <a:rPr lang="ru-RU" dirty="0" smtClean="0"/>
              <a:t>Взаимодействие </a:t>
            </a:r>
            <a:r>
              <a:rPr lang="ru-RU" smtClean="0"/>
              <a:t>с </a:t>
            </a:r>
            <a:r>
              <a:rPr lang="ru-RU" smtClean="0"/>
              <a:t>облаком.</a:t>
            </a:r>
            <a:endParaRPr lang="ru-RU" dirty="0" smtClean="0"/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0937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chnic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Technic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chnic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938</TotalTime>
  <Words>77</Words>
  <Application>Microsoft Office PowerPoint</Application>
  <PresentationFormat>On-screen Show (4:3)</PresentationFormat>
  <Paragraphs>20</Paragraphs>
  <Slides>6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Technic</vt:lpstr>
      <vt:lpstr>Проектирование и реализация облачной Meta-Case системы </vt:lpstr>
      <vt:lpstr>Задача</vt:lpstr>
      <vt:lpstr>Взаимодействие</vt:lpstr>
      <vt:lpstr>Реализация</vt:lpstr>
      <vt:lpstr>Репозиторий</vt:lpstr>
      <vt:lpstr>Результаты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Проектирование и реализация MetaKey редактора в облаке</dc:title>
  <dc:creator>Nadya</dc:creator>
  <cp:lastModifiedBy>Nadusha</cp:lastModifiedBy>
  <cp:revision>51</cp:revision>
  <dcterms:created xsi:type="dcterms:W3CDTF">2006-08-16T00:00:00Z</dcterms:created>
  <dcterms:modified xsi:type="dcterms:W3CDTF">2012-05-10T18:21:27Z</dcterms:modified>
</cp:coreProperties>
</file>