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600" dirty="0"/>
              <a:t>Разработка трехмерного игрового движка для игры под </a:t>
            </a:r>
            <a:r>
              <a:rPr lang="ru-RU" sz="3600" dirty="0" err="1"/>
              <a:t>Android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717032"/>
            <a:ext cx="7406640" cy="1752600"/>
          </a:xfrm>
        </p:spPr>
        <p:txBody>
          <a:bodyPr/>
          <a:lstStyle/>
          <a:p>
            <a:pPr algn="r"/>
            <a:r>
              <a:rPr lang="ru-RU" dirty="0" smtClean="0"/>
              <a:t>Зольников Павел, гр. </a:t>
            </a:r>
            <a:r>
              <a:rPr lang="ru-RU" dirty="0" smtClean="0"/>
              <a:t>361</a:t>
            </a:r>
            <a:endParaRPr lang="en-US" dirty="0" smtClean="0"/>
          </a:p>
          <a:p>
            <a:pPr algn="r"/>
            <a:r>
              <a:rPr lang="ru-RU" dirty="0" smtClean="0"/>
              <a:t>Научный руководитель</a:t>
            </a:r>
            <a:r>
              <a:rPr lang="en-US" dirty="0" smtClean="0"/>
              <a:t>: </a:t>
            </a:r>
            <a:r>
              <a:rPr lang="ru-RU" dirty="0" smtClean="0"/>
              <a:t>Валентин </a:t>
            </a:r>
            <a:r>
              <a:rPr lang="ru-RU" dirty="0" err="1" smtClean="0"/>
              <a:t>Оносовский</a:t>
            </a:r>
            <a:endParaRPr lang="ru-RU" dirty="0" smtClean="0"/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494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 игре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Генерация уровня по растровому изображению</a:t>
            </a:r>
          </a:p>
          <a:p>
            <a:r>
              <a:rPr lang="ru-RU" dirty="0" err="1" smtClean="0"/>
              <a:t>Многоуровневость</a:t>
            </a:r>
            <a:endParaRPr lang="ru-RU" dirty="0" smtClean="0"/>
          </a:p>
          <a:p>
            <a:r>
              <a:rPr lang="ru-RU" dirty="0" smtClean="0"/>
              <a:t>Трехмерный пиксельный физический движок</a:t>
            </a:r>
            <a:endParaRPr lang="en-US" dirty="0" smtClean="0"/>
          </a:p>
          <a:p>
            <a:r>
              <a:rPr lang="ru-RU" dirty="0" smtClean="0"/>
              <a:t>Управление с помощью акселерометра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050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Разработать игровой движок, включающий в себя</a:t>
            </a:r>
            <a:r>
              <a:rPr lang="en-US" dirty="0" smtClean="0"/>
              <a:t>:</a:t>
            </a:r>
          </a:p>
          <a:p>
            <a:pPr lvl="1"/>
            <a:r>
              <a:rPr lang="ru-RU" dirty="0" err="1" smtClean="0"/>
              <a:t>Отрисовку</a:t>
            </a:r>
            <a:r>
              <a:rPr lang="ru-RU" dirty="0" smtClean="0"/>
              <a:t> объектов на сцене</a:t>
            </a:r>
          </a:p>
          <a:p>
            <a:pPr lvl="1"/>
            <a:r>
              <a:rPr lang="ru-RU" dirty="0" smtClean="0"/>
              <a:t>Движение управляемого объекта</a:t>
            </a:r>
          </a:p>
          <a:p>
            <a:pPr lvl="1"/>
            <a:r>
              <a:rPr lang="ru-RU" dirty="0" smtClean="0"/>
              <a:t>Освещение </a:t>
            </a:r>
            <a:r>
              <a:rPr lang="ru-RU" dirty="0" smtClean="0"/>
              <a:t>уровня</a:t>
            </a:r>
          </a:p>
          <a:p>
            <a:pPr lvl="1"/>
            <a:r>
              <a:rPr lang="ru-RU" dirty="0" smtClean="0"/>
              <a:t>Оптимизацию </a:t>
            </a:r>
            <a:r>
              <a:rPr lang="ru-RU" dirty="0" err="1" smtClean="0"/>
              <a:t>отрисовки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3068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Технологии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rbel" pitchFamily="34" charset="0"/>
              </a:rPr>
              <a:t>Java</a:t>
            </a:r>
            <a:endParaRPr lang="ru-RU" dirty="0" smtClean="0">
              <a:latin typeface="Corbel" pitchFamily="34" charset="0"/>
            </a:endParaRPr>
          </a:p>
          <a:p>
            <a:r>
              <a:rPr lang="en-US" dirty="0" smtClean="0">
                <a:latin typeface="Corbel" pitchFamily="34" charset="0"/>
              </a:rPr>
              <a:t>Android</a:t>
            </a:r>
          </a:p>
          <a:p>
            <a:r>
              <a:rPr lang="en-US" dirty="0" smtClean="0">
                <a:latin typeface="Corbel" pitchFamily="34" charset="0"/>
              </a:rPr>
              <a:t>OpenGL</a:t>
            </a:r>
            <a:endParaRPr lang="ru-RU" dirty="0"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07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Архитектура программы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Pattern MVC</a:t>
            </a:r>
          </a:p>
          <a:p>
            <a:r>
              <a:rPr lang="en-US" dirty="0" smtClean="0"/>
              <a:t>Model – </a:t>
            </a:r>
            <a:r>
              <a:rPr lang="ru-RU" dirty="0" smtClean="0"/>
              <a:t>шарик</a:t>
            </a:r>
          </a:p>
          <a:p>
            <a:r>
              <a:rPr lang="en-US" dirty="0" smtClean="0"/>
              <a:t>View – </a:t>
            </a:r>
            <a:r>
              <a:rPr lang="en-US" dirty="0" err="1" smtClean="0"/>
              <a:t>SurfaceView</a:t>
            </a:r>
            <a:r>
              <a:rPr lang="en-US" dirty="0" smtClean="0"/>
              <a:t> </a:t>
            </a:r>
            <a:r>
              <a:rPr lang="ru-RU" dirty="0" smtClean="0"/>
              <a:t>и </a:t>
            </a:r>
            <a:r>
              <a:rPr lang="en-US" dirty="0" smtClean="0"/>
              <a:t>Renderer</a:t>
            </a:r>
          </a:p>
          <a:p>
            <a:r>
              <a:rPr lang="en-US" dirty="0" smtClean="0"/>
              <a:t>Controller – </a:t>
            </a:r>
            <a:r>
              <a:rPr lang="en-US" dirty="0" err="1" smtClean="0"/>
              <a:t>GameController</a:t>
            </a:r>
            <a:r>
              <a:rPr lang="en-US" dirty="0" smtClean="0"/>
              <a:t> </a:t>
            </a:r>
            <a:r>
              <a:rPr lang="ru-RU" dirty="0" smtClean="0"/>
              <a:t>на акселерометре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33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Оптимизация </a:t>
            </a:r>
            <a:r>
              <a:rPr lang="ru-RU" dirty="0" err="1" smtClean="0"/>
              <a:t>отрисовки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Уровень делится на блоки</a:t>
            </a:r>
          </a:p>
          <a:p>
            <a:r>
              <a:rPr lang="ru-RU" dirty="0" smtClean="0"/>
              <a:t>Блоки проверяются на попадание в видимую область</a:t>
            </a:r>
          </a:p>
          <a:p>
            <a:r>
              <a:rPr lang="ru-RU" dirty="0" smtClean="0"/>
              <a:t>Подаются на </a:t>
            </a:r>
            <a:r>
              <a:rPr lang="ru-RU" dirty="0" err="1" smtClean="0"/>
              <a:t>отрисовку</a:t>
            </a:r>
            <a:r>
              <a:rPr lang="ru-RU" dirty="0" smtClean="0"/>
              <a:t> только те, что попали в видимую область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443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Оптимизация </a:t>
            </a:r>
            <a:r>
              <a:rPr lang="ru-RU" dirty="0" err="1" smtClean="0"/>
              <a:t>отрисовки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Paul Zolnikov\Desktop\Op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110" y="1412776"/>
            <a:ext cx="761538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4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ru-RU" dirty="0" smtClean="0"/>
              <a:t>Реализованы</a:t>
            </a:r>
            <a:r>
              <a:rPr lang="en-US" dirty="0" smtClean="0"/>
              <a:t>:</a:t>
            </a:r>
          </a:p>
          <a:p>
            <a:r>
              <a:rPr lang="ru-RU" dirty="0" smtClean="0"/>
              <a:t>Загрузка и </a:t>
            </a:r>
            <a:r>
              <a:rPr lang="ru-RU" dirty="0" err="1" smtClean="0"/>
              <a:t>отрисовка</a:t>
            </a:r>
            <a:r>
              <a:rPr lang="ru-RU" dirty="0" smtClean="0"/>
              <a:t> уровня и управляемого объекта</a:t>
            </a:r>
          </a:p>
          <a:p>
            <a:r>
              <a:rPr lang="ru-RU" dirty="0" smtClean="0"/>
              <a:t>Управление объектом через акселерометр</a:t>
            </a:r>
          </a:p>
          <a:p>
            <a:r>
              <a:rPr lang="ru-RU" dirty="0" smtClean="0"/>
              <a:t>Освещение уровня</a:t>
            </a:r>
          </a:p>
          <a:p>
            <a:r>
              <a:rPr lang="ru-RU" dirty="0" smtClean="0"/>
              <a:t>Оптимизация </a:t>
            </a:r>
            <a:r>
              <a:rPr lang="ru-RU" smtClean="0"/>
              <a:t>отрисовки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3688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71</TotalTime>
  <Words>121</Words>
  <Application>Microsoft Office PowerPoint</Application>
  <PresentationFormat>Экран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Разработка трехмерного игрового движка для игры под Android</vt:lpstr>
      <vt:lpstr>Об игре</vt:lpstr>
      <vt:lpstr>Постановка задачи</vt:lpstr>
      <vt:lpstr>Технологии</vt:lpstr>
      <vt:lpstr>Архитектура программы</vt:lpstr>
      <vt:lpstr>Оптимизация отрисовки</vt:lpstr>
      <vt:lpstr>Оптимизация отрисовки</vt:lpstr>
      <vt:lpstr>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трехмерного игрового движка для игры под Android</dc:title>
  <dc:creator>Paul Zolnikov</dc:creator>
  <cp:lastModifiedBy>Paul Zolnikov</cp:lastModifiedBy>
  <cp:revision>7</cp:revision>
  <dcterms:created xsi:type="dcterms:W3CDTF">2012-05-11T00:30:42Z</dcterms:created>
  <dcterms:modified xsi:type="dcterms:W3CDTF">2012-05-31T05:01:31Z</dcterms:modified>
</cp:coreProperties>
</file>