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2FF69-B3CF-4278-BCF7-EEEB6D7B9195}" type="datetimeFigureOut">
              <a:rPr lang="ru-RU" smtClean="0"/>
              <a:t>14.05.2012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913D5-0EF6-4D99-A946-8F0AB58E80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277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913D5-0EF6-4D99-A946-8F0AB58E801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799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578F4D1-6372-44A9-B911-5E120A680006}" type="datetimeFigureOut">
              <a:rPr lang="ru-RU" smtClean="0"/>
              <a:t>13.05.2012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CA4A437-0732-4278-9170-0960704DCDA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Пользовательский интерфейс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en-US" dirty="0" err="1" smtClean="0">
                <a:solidFill>
                  <a:srgbClr val="FFFF00"/>
                </a:solidFill>
              </a:rPr>
              <a:t>WindViewer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443711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/>
              <a:t>Студент 245 гр. </a:t>
            </a:r>
            <a:r>
              <a:rPr lang="ru-RU" b="1" dirty="0" err="1" smtClean="0"/>
              <a:t>Насибуллин</a:t>
            </a:r>
            <a:r>
              <a:rPr lang="ru-RU" b="1" dirty="0" smtClean="0"/>
              <a:t> А.Р.</a:t>
            </a:r>
          </a:p>
          <a:p>
            <a:r>
              <a:rPr lang="ru-RU" b="1" dirty="0" smtClean="0"/>
              <a:t>           Науч. рук.: Зуева Т.</a:t>
            </a:r>
          </a:p>
          <a:p>
            <a:pPr algn="l"/>
            <a:r>
              <a:rPr lang="ru-RU" dirty="0"/>
              <a:t>	</a:t>
            </a:r>
            <a:r>
              <a:rPr lang="ru-RU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25781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Постановка задачи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709160"/>
          </a:xfrm>
        </p:spPr>
        <p:txBody>
          <a:bodyPr/>
          <a:lstStyle/>
          <a:p>
            <a:r>
              <a:rPr lang="ru-RU" dirty="0" smtClean="0"/>
              <a:t>Создание пользовательского интерфейса</a:t>
            </a:r>
          </a:p>
          <a:p>
            <a:pPr lvl="1"/>
            <a:r>
              <a:rPr lang="ru-RU" dirty="0" smtClean="0"/>
              <a:t>Моментальный отклик на любое действие</a:t>
            </a:r>
          </a:p>
          <a:p>
            <a:pPr lvl="1"/>
            <a:r>
              <a:rPr lang="ru-RU" dirty="0" smtClean="0"/>
              <a:t>Интерфейс должен быть интуитивным и понятным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 smtClean="0"/>
              <a:t>Слайдер предсказания погоды</a:t>
            </a:r>
          </a:p>
          <a:p>
            <a:r>
              <a:rPr lang="ru-RU" dirty="0" smtClean="0"/>
              <a:t>Отображение направления ветра</a:t>
            </a:r>
          </a:p>
          <a:p>
            <a:r>
              <a:rPr lang="en-US" dirty="0" smtClean="0"/>
              <a:t>Tooltip</a:t>
            </a:r>
            <a:r>
              <a:rPr lang="ru-RU" dirty="0" smtClean="0"/>
              <a:t> с данными о погоде</a:t>
            </a:r>
          </a:p>
          <a:p>
            <a:r>
              <a:rPr lang="ru-RU" dirty="0" smtClean="0"/>
              <a:t>Меню с опциями и настройками</a:t>
            </a:r>
          </a:p>
        </p:txBody>
      </p:sp>
    </p:spTree>
    <p:extLst>
      <p:ext uri="{BB962C8B-B14F-4D97-AF65-F5344CB8AC3E}">
        <p14:creationId xmlns:p14="http://schemas.microsoft.com/office/powerpoint/2010/main" val="201841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Реализация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/>
          <a:lstStyle/>
          <a:p>
            <a:r>
              <a:rPr lang="en-US" dirty="0" smtClean="0"/>
              <a:t>Google maps</a:t>
            </a:r>
            <a:r>
              <a:rPr lang="ru-RU" dirty="0" smtClean="0"/>
              <a:t>. Местоположение пользователя</a:t>
            </a:r>
          </a:p>
          <a:p>
            <a:r>
              <a:rPr lang="ru-RU" dirty="0" smtClean="0"/>
              <a:t>Погода на суше и в море</a:t>
            </a:r>
          </a:p>
          <a:p>
            <a:r>
              <a:rPr lang="ru-RU" dirty="0"/>
              <a:t>Векторы направления ветра</a:t>
            </a:r>
          </a:p>
          <a:p>
            <a:r>
              <a:rPr lang="en-US" dirty="0" smtClean="0"/>
              <a:t>Ajax </a:t>
            </a:r>
            <a:r>
              <a:rPr lang="ru-RU" dirty="0" smtClean="0"/>
              <a:t>Слайдер-контроллер предсказания погоды</a:t>
            </a:r>
          </a:p>
          <a:p>
            <a:r>
              <a:rPr lang="en-US" dirty="0" smtClean="0"/>
              <a:t>HTML 5 </a:t>
            </a:r>
            <a:r>
              <a:rPr lang="ru-RU" dirty="0" smtClean="0"/>
              <a:t>меню с настройками</a:t>
            </a:r>
          </a:p>
          <a:p>
            <a:r>
              <a:rPr lang="ru-RU" dirty="0" smtClean="0"/>
              <a:t>Обратная связь с разработчиками</a:t>
            </a:r>
          </a:p>
          <a:p>
            <a:r>
              <a:rPr lang="en-US" dirty="0" smtClean="0"/>
              <a:t>HTML 5 Cashing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92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Реализация №1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8229600" cy="4621225"/>
          </a:xfrm>
        </p:spPr>
      </p:pic>
    </p:spTree>
    <p:extLst>
      <p:ext uri="{BB962C8B-B14F-4D97-AF65-F5344CB8AC3E}">
        <p14:creationId xmlns:p14="http://schemas.microsoft.com/office/powerpoint/2010/main" val="158646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Реализация №2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8229600" cy="4572137"/>
          </a:xfrm>
        </p:spPr>
      </p:pic>
    </p:spTree>
    <p:extLst>
      <p:ext uri="{BB962C8B-B14F-4D97-AF65-F5344CB8AC3E}">
        <p14:creationId xmlns:p14="http://schemas.microsoft.com/office/powerpoint/2010/main" val="365178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Конкуренты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ZyGrib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PocketGRib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35" y="2564904"/>
            <a:ext cx="4236353" cy="374441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564904"/>
            <a:ext cx="3456384" cy="3763963"/>
          </a:xfrm>
        </p:spPr>
      </p:pic>
    </p:spTree>
    <p:extLst>
      <p:ext uri="{BB962C8B-B14F-4D97-AF65-F5344CB8AC3E}">
        <p14:creationId xmlns:p14="http://schemas.microsoft.com/office/powerpoint/2010/main" val="221674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Результаты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/>
          <a:lstStyle/>
          <a:p>
            <a:r>
              <a:rPr lang="ru-RU" dirty="0" smtClean="0"/>
              <a:t>Сделано удобное меню</a:t>
            </a:r>
          </a:p>
          <a:p>
            <a:r>
              <a:rPr lang="ru-RU" dirty="0" smtClean="0"/>
              <a:t>Реализован слайдер-контроллер предсказания погоды</a:t>
            </a:r>
          </a:p>
          <a:p>
            <a:r>
              <a:rPr lang="ru-RU" dirty="0" smtClean="0"/>
              <a:t>Реализовано отображение векторов направления ветра</a:t>
            </a:r>
          </a:p>
          <a:p>
            <a:r>
              <a:rPr lang="ru-RU" dirty="0" smtClean="0"/>
              <a:t>Реализован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tooltip</a:t>
            </a:r>
            <a:r>
              <a:rPr lang="ru-RU" dirty="0" smtClean="0"/>
              <a:t> с данными о погоде на суше и на земле</a:t>
            </a:r>
          </a:p>
          <a:p>
            <a:r>
              <a:rPr lang="ru-RU" dirty="0" smtClean="0"/>
              <a:t>Обратная связь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405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371</TotalTime>
  <Words>116</Words>
  <Application>Microsoft Office PowerPoint</Application>
  <PresentationFormat>Экран (4:3)</PresentationFormat>
  <Paragraphs>32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Апекс</vt:lpstr>
      <vt:lpstr>Пользовательский интерфейс WindViewer</vt:lpstr>
      <vt:lpstr>Постановка задачи</vt:lpstr>
      <vt:lpstr>Реализация</vt:lpstr>
      <vt:lpstr>Реализация №1</vt:lpstr>
      <vt:lpstr>Реализация №2</vt:lpstr>
      <vt:lpstr>Конкуренты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Пользовательский интерфейс WindViewer</dc:title>
  <dc:creator>1</dc:creator>
  <cp:lastModifiedBy>1</cp:lastModifiedBy>
  <cp:revision>10</cp:revision>
  <dcterms:created xsi:type="dcterms:W3CDTF">2012-05-13T16:39:09Z</dcterms:created>
  <dcterms:modified xsi:type="dcterms:W3CDTF">2012-05-13T22:50:22Z</dcterms:modified>
</cp:coreProperties>
</file>