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61" r:id="rId3"/>
    <p:sldId id="257" r:id="rId4"/>
    <p:sldId id="259" r:id="rId5"/>
    <p:sldId id="263" r:id="rId6"/>
    <p:sldId id="258" r:id="rId7"/>
    <p:sldId id="260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834" autoAdjust="0"/>
    <p:restoredTop sz="94660"/>
  </p:normalViewPr>
  <p:slideViewPr>
    <p:cSldViewPr>
      <p:cViewPr varScale="1">
        <p:scale>
          <a:sx n="68" d="100"/>
          <a:sy n="68" d="100"/>
        </p:scale>
        <p:origin x="-15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 hasCustomPrompt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 dirty="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рисунки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08.05.2012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3042" y="1357298"/>
            <a:ext cx="6786610" cy="1472184"/>
          </a:xfrm>
        </p:spPr>
        <p:txBody>
          <a:bodyPr>
            <a:normAutofit/>
          </a:bodyPr>
          <a:lstStyle/>
          <a:p>
            <a:r>
              <a:rPr lang="ru-RU" sz="4800" dirty="0" smtClean="0"/>
              <a:t>Оптимизация </a:t>
            </a:r>
            <a:r>
              <a:rPr lang="en-US" sz="4800" dirty="0" smtClean="0"/>
              <a:t>GPS</a:t>
            </a:r>
            <a:r>
              <a:rPr lang="ru-RU" sz="4800" dirty="0" smtClean="0"/>
              <a:t> трека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2976" y="4643446"/>
            <a:ext cx="7715304" cy="200026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Мавчун Екатерина Валерьевна</a:t>
            </a:r>
            <a:endParaRPr lang="en-US" sz="2400" dirty="0" smtClean="0"/>
          </a:p>
          <a:p>
            <a:r>
              <a:rPr lang="ru-RU" sz="2400" dirty="0" smtClean="0"/>
              <a:t>СПбГУ, Математико-Механический факультет</a:t>
            </a:r>
          </a:p>
          <a:p>
            <a:endParaRPr lang="en-US" sz="2400" dirty="0" smtClean="0"/>
          </a:p>
          <a:p>
            <a:r>
              <a:rPr lang="ru-RU" sz="2400" dirty="0" smtClean="0"/>
              <a:t>Научный руководитель: </a:t>
            </a:r>
            <a:r>
              <a:rPr lang="ru-RU" sz="2400" dirty="0" err="1" smtClean="0"/>
              <a:t>Мавчун</a:t>
            </a:r>
            <a:r>
              <a:rPr lang="ru-RU" sz="2400" dirty="0" smtClean="0"/>
              <a:t> </a:t>
            </a:r>
            <a:r>
              <a:rPr lang="ru-RU" sz="2400" dirty="0" smtClean="0"/>
              <a:t>Г.В.</a:t>
            </a:r>
          </a:p>
          <a:p>
            <a:pPr algn="r"/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Введение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285860"/>
            <a:ext cx="7498080" cy="501491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/>
              <a:t>Широкое использование </a:t>
            </a:r>
            <a:r>
              <a:rPr lang="en-US" sz="2800" dirty="0" smtClean="0"/>
              <a:t>GPS/</a:t>
            </a:r>
            <a:r>
              <a:rPr lang="ru-RU" sz="2800" dirty="0" smtClean="0"/>
              <a:t>ГЛОНАСС</a:t>
            </a:r>
            <a:endParaRPr lang="en-US" sz="2800" dirty="0" smtClean="0"/>
          </a:p>
          <a:p>
            <a:pPr>
              <a:lnSpc>
                <a:spcPct val="150000"/>
              </a:lnSpc>
            </a:pPr>
            <a:endParaRPr lang="en-US" sz="2800" dirty="0" smtClean="0"/>
          </a:p>
          <a:p>
            <a:pPr>
              <a:lnSpc>
                <a:spcPct val="150000"/>
              </a:lnSpc>
            </a:pPr>
            <a:endParaRPr lang="ru-RU" sz="2800" dirty="0" smtClean="0"/>
          </a:p>
          <a:p>
            <a:pPr>
              <a:lnSpc>
                <a:spcPct val="150000"/>
              </a:lnSpc>
            </a:pPr>
            <a:endParaRPr lang="en-US" sz="2800" dirty="0" smtClean="0"/>
          </a:p>
          <a:p>
            <a:pPr>
              <a:lnSpc>
                <a:spcPct val="150000"/>
              </a:lnSpc>
            </a:pPr>
            <a:r>
              <a:rPr lang="ru-RU" sz="2800" dirty="0" smtClean="0"/>
              <a:t>Проблема: избыточность данных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Решение: выявление лишних координат</a:t>
            </a:r>
          </a:p>
          <a:p>
            <a:endParaRPr lang="ru-RU" sz="2800" dirty="0" smtClean="0"/>
          </a:p>
        </p:txBody>
      </p:sp>
      <p:pic>
        <p:nvPicPr>
          <p:cNvPr id="2050" name="Picture 2" descr="C:\Users\Sun\Desktop\Курсовая\Glonass-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2143116"/>
            <a:ext cx="3429024" cy="1900239"/>
          </a:xfrm>
          <a:prstGeom prst="rect">
            <a:avLst/>
          </a:prstGeom>
          <a:noFill/>
        </p:spPr>
      </p:pic>
      <p:pic>
        <p:nvPicPr>
          <p:cNvPr id="2052" name="Picture 4" descr="C:\Users\Sun\Desktop\Курсовая\bicycle-gp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2071678"/>
            <a:ext cx="1843091" cy="18430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Постановка задачи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142984"/>
            <a:ext cx="7498080" cy="52292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/>
              <a:t>Полноценное </a:t>
            </a:r>
            <a:r>
              <a:rPr lang="en-US" sz="2800" dirty="0" smtClean="0"/>
              <a:t>Android</a:t>
            </a:r>
            <a:r>
              <a:rPr lang="ru-RU" sz="2800" dirty="0" smtClean="0"/>
              <a:t> приложение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Оптимизация </a:t>
            </a:r>
            <a:r>
              <a:rPr lang="en-US" sz="2800" dirty="0" smtClean="0"/>
              <a:t>GPS</a:t>
            </a:r>
            <a:r>
              <a:rPr lang="ru-RU" sz="2800" dirty="0" smtClean="0"/>
              <a:t> трека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Интеграция в приложение </a:t>
            </a:r>
            <a:r>
              <a:rPr lang="en-US" sz="2800" dirty="0" smtClean="0"/>
              <a:t>sailandsee.net</a:t>
            </a:r>
            <a:endParaRPr lang="ru-RU" sz="2800" dirty="0" smtClean="0"/>
          </a:p>
        </p:txBody>
      </p:sp>
      <p:pic>
        <p:nvPicPr>
          <p:cNvPr id="1026" name="Picture 2" descr="C:\Users\Sun\Desktop\screen_00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142852"/>
            <a:ext cx="1714512" cy="1330533"/>
          </a:xfrm>
          <a:prstGeom prst="rect">
            <a:avLst/>
          </a:prstGeom>
          <a:noFill/>
        </p:spPr>
      </p:pic>
      <p:pic>
        <p:nvPicPr>
          <p:cNvPr id="2050" name="Picture 2" descr="C:\Users\Sun\Desktop\Курсовая\screen_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3286100"/>
            <a:ext cx="6500858" cy="3429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Алгоритм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285860"/>
            <a:ext cx="7498080" cy="4800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/>
              <a:t>Удаление тех участков трека, на которых движение равномерное и прямолинейное. 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Итоговые координаты: при удалении ещё хотя бы одной точки трек визуально меняется, либо теряется информация о скорости на участках.</a:t>
            </a:r>
          </a:p>
          <a:p>
            <a:pPr>
              <a:buNone/>
            </a:pPr>
            <a:endParaRPr lang="ru-RU" sz="2800" dirty="0" smtClean="0"/>
          </a:p>
          <a:p>
            <a:pPr lvl="1">
              <a:buNone/>
            </a:pPr>
            <a:endParaRPr lang="ru-RU" dirty="0"/>
          </a:p>
        </p:txBody>
      </p:sp>
      <p:pic>
        <p:nvPicPr>
          <p:cNvPr id="3076" name="Picture 4" descr="C:\Users\Sun\Desktop\Курсовая\00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5214950"/>
            <a:ext cx="5380988" cy="13811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Существующие решения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2800" dirty="0" smtClean="0"/>
              <a:t>GPS TrackMaker</a:t>
            </a:r>
            <a:endParaRPr lang="ru-RU" sz="2800" dirty="0" smtClean="0"/>
          </a:p>
          <a:p>
            <a:pPr lvl="0">
              <a:lnSpc>
                <a:spcPct val="150000"/>
              </a:lnSpc>
            </a:pPr>
            <a:r>
              <a:rPr lang="ru-RU" sz="2800" dirty="0" smtClean="0"/>
              <a:t>Open GPS Tracker </a:t>
            </a:r>
          </a:p>
          <a:p>
            <a:pPr>
              <a:lnSpc>
                <a:spcPct val="150000"/>
              </a:lnSpc>
            </a:pPr>
            <a:r>
              <a:rPr lang="en-US" sz="2800" dirty="0" err="1" smtClean="0"/>
              <a:t>Fugawi</a:t>
            </a:r>
            <a:r>
              <a:rPr lang="en-US" sz="2800" dirty="0" smtClean="0"/>
              <a:t> Global Navigator</a:t>
            </a:r>
            <a:endParaRPr lang="ru-RU" sz="2800" dirty="0" smtClean="0"/>
          </a:p>
          <a:p>
            <a:pPr lvl="0">
              <a:lnSpc>
                <a:spcPct val="150000"/>
              </a:lnSpc>
            </a:pPr>
            <a:r>
              <a:rPr lang="en-US" sz="2800" dirty="0" smtClean="0"/>
              <a:t>Garmin GPSMAP</a:t>
            </a:r>
            <a:endParaRPr lang="ru-RU" sz="2800" dirty="0"/>
          </a:p>
        </p:txBody>
      </p:sp>
      <p:pic>
        <p:nvPicPr>
          <p:cNvPr id="1026" name="Picture 2" descr="C:\Users\Sun\Desktop\GPS TrackMaker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4429132"/>
            <a:ext cx="3071834" cy="2303876"/>
          </a:xfrm>
          <a:prstGeom prst="rect">
            <a:avLst/>
          </a:prstGeom>
          <a:noFill/>
        </p:spPr>
      </p:pic>
      <p:pic>
        <p:nvPicPr>
          <p:cNvPr id="1027" name="Picture 3" descr="C:\Users\Sun\Desktop\opengpstracke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7" y="1428736"/>
            <a:ext cx="2667019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142852"/>
            <a:ext cx="7498080" cy="11430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Описание работы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214422"/>
            <a:ext cx="4643470" cy="342902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/>
              <a:t>Получение координат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Выявление «значимых»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Запись координат в файл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Отображение трека</a:t>
            </a:r>
            <a:r>
              <a:rPr lang="en-US" sz="2800" dirty="0" smtClean="0"/>
              <a:t> </a:t>
            </a:r>
            <a:r>
              <a:rPr lang="ru-RU" sz="2800" dirty="0" smtClean="0"/>
              <a:t>на</a:t>
            </a:r>
            <a:r>
              <a:rPr lang="en-US" sz="2800" dirty="0" smtClean="0"/>
              <a:t> </a:t>
            </a:r>
            <a:r>
              <a:rPr lang="ru-RU" sz="2800" dirty="0" smtClean="0"/>
              <a:t>карте</a:t>
            </a:r>
          </a:p>
        </p:txBody>
      </p:sp>
      <p:pic>
        <p:nvPicPr>
          <p:cNvPr id="1029" name="Picture 5" descr="C:\Users\Sun\Desktop\Курсовая\SC20120507-21491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1000108"/>
            <a:ext cx="3028939" cy="5048232"/>
          </a:xfrm>
          <a:prstGeom prst="rect">
            <a:avLst/>
          </a:prstGeom>
          <a:noFill/>
        </p:spPr>
      </p:pic>
      <p:pic>
        <p:nvPicPr>
          <p:cNvPr id="1026" name="Picture 2" descr="C:\Users\Sun\Desktop\Курсовая\screen_00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4500570"/>
            <a:ext cx="4676992" cy="21812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Заключение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ru-RU" sz="2800" dirty="0" smtClean="0"/>
              <a:t>Разработано приложение для оптимизации </a:t>
            </a:r>
            <a:r>
              <a:rPr lang="en-US" sz="2800" dirty="0" smtClean="0"/>
              <a:t>GPS</a:t>
            </a:r>
            <a:r>
              <a:rPr lang="ru-RU" sz="2800" dirty="0" smtClean="0"/>
              <a:t> трека</a:t>
            </a:r>
            <a:r>
              <a:rPr lang="en-US" sz="2800" dirty="0" smtClean="0"/>
              <a:t> </a:t>
            </a:r>
            <a:r>
              <a:rPr lang="ru-RU" sz="2800" dirty="0" smtClean="0"/>
              <a:t>на </a:t>
            </a:r>
            <a:r>
              <a:rPr lang="en-US" sz="2800" dirty="0" smtClean="0"/>
              <a:t>Android </a:t>
            </a:r>
            <a:r>
              <a:rPr lang="ru-RU" sz="2800" dirty="0" smtClean="0"/>
              <a:t>устройстве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Приобретены навыки программирования </a:t>
            </a:r>
            <a:r>
              <a:rPr lang="en-US" sz="2800" dirty="0" smtClean="0"/>
              <a:t>Android </a:t>
            </a:r>
            <a:r>
              <a:rPr lang="ru-RU" sz="2800" dirty="0" smtClean="0"/>
              <a:t>приложений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Разработанный </a:t>
            </a:r>
            <a:r>
              <a:rPr lang="ru-RU" sz="2800" smtClean="0"/>
              <a:t>модуль будет </a:t>
            </a:r>
            <a:r>
              <a:rPr lang="ru-RU" sz="2800" dirty="0" smtClean="0"/>
              <a:t>интегрирован в приложение </a:t>
            </a:r>
            <a:r>
              <a:rPr lang="en-US" sz="2800" dirty="0" smtClean="0"/>
              <a:t>sailandsee.net</a:t>
            </a:r>
          </a:p>
          <a:p>
            <a:endParaRPr lang="ru-RU" dirty="0"/>
          </a:p>
        </p:txBody>
      </p:sp>
      <p:pic>
        <p:nvPicPr>
          <p:cNvPr id="4" name="Picture 2" descr="C:\Users\Sun\Desktop\screen_00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58" y="5643578"/>
            <a:ext cx="1213008" cy="9413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1116</TotalTime>
  <Words>127</Words>
  <PresentationFormat>Экран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Солнцестояние</vt:lpstr>
      <vt:lpstr>Оптимизация GPS трека</vt:lpstr>
      <vt:lpstr>Введение</vt:lpstr>
      <vt:lpstr>Постановка задачи</vt:lpstr>
      <vt:lpstr>Алгоритм</vt:lpstr>
      <vt:lpstr>Существующие решения</vt:lpstr>
      <vt:lpstr>Описание работы</vt:lpstr>
      <vt:lpstr>Заключение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Оптимизация GPS трека</dc:title>
  <dc:creator>Sun</dc:creator>
  <cp:lastModifiedBy>SUN</cp:lastModifiedBy>
  <cp:revision>82</cp:revision>
  <dcterms:created xsi:type="dcterms:W3CDTF">2012-04-16T17:48:51Z</dcterms:created>
  <dcterms:modified xsi:type="dcterms:W3CDTF">2012-05-08T12:08:11Z</dcterms:modified>
</cp:coreProperties>
</file>