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2" r:id="rId3"/>
    <p:sldId id="257" r:id="rId4"/>
    <p:sldId id="258" r:id="rId5"/>
    <p:sldId id="263" r:id="rId6"/>
    <p:sldId id="264" r:id="rId7"/>
    <p:sldId id="265" r:id="rId8"/>
    <p:sldId id="260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27.05.2011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Разработка </a:t>
            </a:r>
            <a:r>
              <a:rPr lang="en-US" dirty="0" smtClean="0"/>
              <a:t>Eclipse</a:t>
            </a:r>
            <a:r>
              <a:rPr lang="ru-RU" dirty="0" smtClean="0"/>
              <a:t> плагина для программирования на языке </a:t>
            </a:r>
            <a:r>
              <a:rPr lang="en-US" dirty="0" err="1" smtClean="0"/>
              <a:t>haXe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 err="1" smtClean="0"/>
              <a:t>Савенко</a:t>
            </a:r>
            <a:r>
              <a:rPr lang="ru-RU" sz="2400" dirty="0" smtClean="0"/>
              <a:t> Мария Олеговна, 361 группа</a:t>
            </a:r>
          </a:p>
          <a:p>
            <a:r>
              <a:rPr lang="ru-RU" sz="2400" dirty="0" smtClean="0"/>
              <a:t>Научный руководитель: старший преподаватель В.С.Полозов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Дипломная работа Кондратьева А.Е.</a:t>
            </a:r>
          </a:p>
          <a:p>
            <a:r>
              <a:rPr lang="ru-RU" dirty="0" smtClean="0"/>
              <a:t>Базовая </a:t>
            </a:r>
            <a:r>
              <a:rPr lang="ru-RU" dirty="0" smtClean="0"/>
              <a:t>функциональность</a:t>
            </a:r>
            <a:endParaRPr lang="en-US" dirty="0" smtClean="0"/>
          </a:p>
          <a:p>
            <a:r>
              <a:rPr lang="ru-RU" dirty="0" smtClean="0"/>
              <a:t>Заложены основы, но не уникален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Реализация вывода типов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2800" dirty="0" smtClean="0"/>
              <a:t>Изучить предметную область</a:t>
            </a:r>
          </a:p>
          <a:p>
            <a:pPr lvl="0"/>
            <a:r>
              <a:rPr lang="ru-RU" sz="2800" dirty="0" smtClean="0"/>
              <a:t>Рассмотреть другие структуры вместо </a:t>
            </a:r>
            <a:r>
              <a:rPr lang="en-US" sz="2800" dirty="0" smtClean="0"/>
              <a:t>AST</a:t>
            </a:r>
            <a:r>
              <a:rPr lang="ru-RU" sz="2800" dirty="0" smtClean="0"/>
              <a:t>-дерева, как основу алгоритмов</a:t>
            </a:r>
          </a:p>
          <a:p>
            <a:pPr lvl="0"/>
            <a:r>
              <a:rPr lang="ru-RU" sz="2800" dirty="0" smtClean="0"/>
              <a:t>Адаптация реализованных интерфейсов IMP</a:t>
            </a:r>
          </a:p>
          <a:p>
            <a:pPr lvl="0"/>
            <a:r>
              <a:rPr lang="ru-RU" sz="2800" dirty="0" smtClean="0"/>
              <a:t>Алгоритмы вывода типов</a:t>
            </a:r>
          </a:p>
          <a:p>
            <a:pPr lvl="0"/>
            <a:r>
              <a:rPr lang="ru-RU" sz="2800" dirty="0" smtClean="0"/>
              <a:t>Диагностика ошибок</a:t>
            </a:r>
          </a:p>
          <a:p>
            <a:pPr lvl="0">
              <a:buNone/>
            </a:pP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Поиск решения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Таблицы переменных</a:t>
            </a:r>
          </a:p>
          <a:p>
            <a:r>
              <a:rPr lang="ru-RU" dirty="0" smtClean="0"/>
              <a:t>Специальные классы для записей, с общими полями:</a:t>
            </a:r>
          </a:p>
          <a:p>
            <a:pPr lvl="1"/>
            <a:r>
              <a:rPr lang="ru-RU" dirty="0" smtClean="0"/>
              <a:t>Имя</a:t>
            </a:r>
          </a:p>
          <a:p>
            <a:pPr lvl="1"/>
            <a:r>
              <a:rPr lang="ru-RU" dirty="0" smtClean="0"/>
              <a:t>Положение в исходном тексте</a:t>
            </a:r>
          </a:p>
          <a:p>
            <a:pPr lvl="1"/>
            <a:r>
              <a:rPr lang="ru-RU" dirty="0" smtClean="0"/>
              <a:t>Индекс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Особенности </a:t>
            </a:r>
            <a:r>
              <a:rPr lang="en-US" dirty="0" err="1" smtClean="0"/>
              <a:t>haXe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Строго типизирован</a:t>
            </a:r>
          </a:p>
          <a:p>
            <a:r>
              <a:rPr lang="ru-RU" dirty="0" smtClean="0"/>
              <a:t>Указывать тип локальных переменных не обязательно</a:t>
            </a:r>
          </a:p>
          <a:p>
            <a:pPr lvl="1"/>
            <a:r>
              <a:rPr lang="ru-RU" dirty="0" smtClean="0"/>
              <a:t>Тип будет изменен при первом обращении для чтения или записи</a:t>
            </a:r>
            <a:endParaRPr lang="ru-RU" dirty="0"/>
          </a:p>
        </p:txBody>
      </p:sp>
      <p:pic>
        <p:nvPicPr>
          <p:cNvPr id="3075" name="Picture 3" descr="J:\курсовая\typeInt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786322"/>
            <a:ext cx="7334301" cy="14287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черты алгоритма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Запуск из таблицы</a:t>
            </a:r>
          </a:p>
          <a:p>
            <a:r>
              <a:rPr lang="ru-RU" dirty="0" smtClean="0"/>
              <a:t>Просмотр записей сверху вниз</a:t>
            </a:r>
          </a:p>
          <a:p>
            <a:r>
              <a:rPr lang="ru-RU" dirty="0" smtClean="0"/>
              <a:t>Продолжать пока есть, что изменять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Плагин</a:t>
            </a:r>
            <a:r>
              <a:rPr lang="ru-RU" dirty="0" smtClean="0"/>
              <a:t> в действии</a:t>
            </a:r>
            <a:endParaRPr lang="ru-RU" dirty="0"/>
          </a:p>
        </p:txBody>
      </p:sp>
      <p:pic>
        <p:nvPicPr>
          <p:cNvPr id="1027" name="Picture 3" descr="J:\курсовая\example complex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8193" y="1928802"/>
            <a:ext cx="8298649" cy="46885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Изучены основы теории типов</a:t>
            </a:r>
          </a:p>
          <a:p>
            <a:r>
              <a:rPr lang="ru-RU" dirty="0" smtClean="0"/>
              <a:t>Введены таблицы переменных</a:t>
            </a:r>
          </a:p>
          <a:p>
            <a:r>
              <a:rPr lang="ru-RU" dirty="0" smtClean="0"/>
              <a:t>Адаптированы реализованные интерфейсы </a:t>
            </a:r>
            <a:r>
              <a:rPr lang="en-US" dirty="0" smtClean="0"/>
              <a:t>IMP</a:t>
            </a:r>
            <a:endParaRPr lang="ru-RU" dirty="0" smtClean="0"/>
          </a:p>
          <a:p>
            <a:r>
              <a:rPr lang="ru-RU" dirty="0" smtClean="0"/>
              <a:t>Частичные алгоритмы вывода типов</a:t>
            </a:r>
          </a:p>
          <a:p>
            <a:pPr lvl="1"/>
            <a:r>
              <a:rPr lang="ru-RU" dirty="0" smtClean="0"/>
              <a:t>Переопределение переменной с незаданным типом</a:t>
            </a:r>
          </a:p>
          <a:p>
            <a:pPr lvl="1"/>
            <a:r>
              <a:rPr lang="ru-RU" dirty="0" smtClean="0"/>
              <a:t>Корректность операций присвоения и возвращения значений для переменных и функций текущего файла</a:t>
            </a:r>
          </a:p>
          <a:p>
            <a:r>
              <a:rPr lang="ru-RU" dirty="0" smtClean="0"/>
              <a:t>Частичная диагностика ошибок</a:t>
            </a:r>
          </a:p>
          <a:p>
            <a:r>
              <a:rPr lang="ru-RU" dirty="0" smtClean="0"/>
              <a:t>Частично исправлена грамматика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пекс">
      <a:dk1>
        <a:sysClr val="windowText" lastClr="000000"/>
      </a:dk1>
      <a:lt1>
        <a:sysClr val="window" lastClr="FFFE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420</TotalTime>
  <Words>158</Words>
  <PresentationFormat>Экран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Разработка Eclipse плагина для программирования на языке haXe</vt:lpstr>
      <vt:lpstr>Введение</vt:lpstr>
      <vt:lpstr>Цель</vt:lpstr>
      <vt:lpstr>Задачи</vt:lpstr>
      <vt:lpstr>Поиск решения</vt:lpstr>
      <vt:lpstr>Особенности haXe</vt:lpstr>
      <vt:lpstr>Общие черты алгоритма</vt:lpstr>
      <vt:lpstr>Плагин в действии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FuckYouBill</cp:lastModifiedBy>
  <cp:revision>44</cp:revision>
  <dcterms:modified xsi:type="dcterms:W3CDTF">2011-05-26T23:13:30Z</dcterms:modified>
</cp:coreProperties>
</file>