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55631" autoAdjust="0"/>
  </p:normalViewPr>
  <p:slideViewPr>
    <p:cSldViewPr>
      <p:cViewPr>
        <p:scale>
          <a:sx n="75" d="100"/>
          <a:sy n="75" d="100"/>
        </p:scale>
        <p:origin x="-1020" y="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120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F6FC0D-CB6E-4CE5-9DFE-8A8E6037D2A7}" type="datetimeFigureOut">
              <a:rPr lang="ru-RU" smtClean="0"/>
              <a:pPr/>
              <a:t>30.05.2011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67535B-2E51-42C4-848A-4F1313EC80D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Одна из самых "темных" областей в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отчественной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промышленности - энергетика.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 Ценообразование в энергетике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вызывет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большое сомнение по причине отсутствия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 достоверных данных. Между тем, в больших энергетических компаниях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существуют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 информационные системы, которые умеют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считать некоторые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агрегированые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показатели.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Однако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как показывает практика, у самих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 энергетиков нет доверия к полученным результатам. Одной из причин недоверия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является недоверие к полноте данных.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Причина выбора темы – желание повысить уровень доверия к информационным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системам. Например, многие энергетические компании пытаются считать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свой, так называемый, маржинальный доход. Маржинальный доход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генерирующей компании за какой-то период времени для организации - 1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число, но за этим числом стоит очень большое число разнообразных показателей,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которые раньше никто физически не мог сосчитать. При наличии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информационной системы такая возможность появляется, но этому значению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мало кто верит, так как его практически не с чем сравнивать. Проверка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полноты данных – один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из способов проверки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достоверности результата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(разумеется нужны и другие).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67535B-2E51-42C4-848A-4F1313EC80D9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связи с чем появилось желание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создать 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прототип универсального инструментального средства,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ориентированного на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  проверку полноты данных информационной системы генерирующей компании.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  Позволяющее Предусмотреть изменение структуры генерирующей компании во времени (вывод и ввод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новых генерирующих узлов).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  Разработать выразительные визуальные приемы для демонстрации полноты</a:t>
            </a:r>
            <a:b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данных.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разработки Базы данных использовалась СУБД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Oracle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Само приложение было написано на языке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Java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 среде разработке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NetBeans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их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взаимодействие осуществлялось за счет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DBC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Java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DataBase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Connectivity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 J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DBC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это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платформенно-независимый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промышленный стандарт  взаимодействия Java-приложений с различными СУБД (в нашем случае с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Oracle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), реализованный в виде пакета 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java.sql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Для того чтобы база данных максимально соответствовала реальности, в качестве основного объекта исследования была взята некая Территориальная Генерирующая Компания, построенная по образу и подобию ТГК-1 (информация о структуре ТГК-1 находится в свободном доступе на сайте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www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tgk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ru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На основании этой ТГК была спроектирована учебная база данных, 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данные которой я соответственно и проверял на полноту.</a:t>
            </a:r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67535B-2E51-42C4-848A-4F1313EC80D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1.Спроектирована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создана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база данных, представляющая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темпоральную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иерархическую структуру генерирующей компании.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2.Разработана технология создания шаблонов отчетов, позволяющих в дальнейшем контролировать целостность данных, на основе которых эти отчеты строятся. Под шаблоном отчета понимается привязка отчета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 некоторым набором показателей.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3.Реализован прототип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некого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приложение, позволяющего задавать шаблоны отчетов и контролировать целостность данных для этих отчетов с учетом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темпоральной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структуры генерирующего предприятия.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67535B-2E51-42C4-848A-4F1313EC80D9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5/30/2011</a:t>
            </a:fld>
            <a:endParaRPr lang="en-US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152400"/>
            <a:ext cx="7406640" cy="41148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2200" b="1" dirty="0" smtClean="0">
                <a:solidFill>
                  <a:schemeClr val="tx1"/>
                </a:solidFill>
              </a:rPr>
              <a:t>Санкт-Петербургский Государственный Университет</a:t>
            </a:r>
            <a:br>
              <a:rPr lang="ru-RU" sz="2200" b="1" dirty="0" smtClean="0">
                <a:solidFill>
                  <a:schemeClr val="tx1"/>
                </a:solidFill>
              </a:rPr>
            </a:br>
            <a:r>
              <a:rPr lang="ru-RU" sz="2200" b="1" dirty="0" smtClean="0">
                <a:solidFill>
                  <a:schemeClr val="tx1"/>
                </a:solidFill>
              </a:rPr>
              <a:t>Математико-механический факультет</a:t>
            </a:r>
            <a:br>
              <a:rPr lang="ru-RU" sz="2200" b="1" dirty="0" smtClean="0">
                <a:solidFill>
                  <a:schemeClr val="tx1"/>
                </a:solidFill>
              </a:rPr>
            </a:br>
            <a:r>
              <a:rPr lang="ru-RU" sz="2200" b="1" dirty="0" smtClean="0">
                <a:solidFill>
                  <a:schemeClr val="tx1"/>
                </a:solidFill>
              </a:rPr>
              <a:t/>
            </a:r>
            <a:br>
              <a:rPr lang="ru-RU" sz="2200" b="1" dirty="0" smtClean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>Кафедра системного программирования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tx1"/>
                </a:solidFill>
              </a:rPr>
              <a:t>   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4900" dirty="0" smtClean="0">
                <a:solidFill>
                  <a:schemeClr val="tx1"/>
                </a:solidFill>
              </a:rPr>
              <a:t>Система проверки данных на полноту</a:t>
            </a:r>
            <a:endParaRPr lang="ru-RU" sz="49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4191000"/>
            <a:ext cx="7406640" cy="1905000"/>
          </a:xfrm>
        </p:spPr>
        <p:txBody>
          <a:bodyPr>
            <a:normAutofit fontScale="32500" lnSpcReduction="20000"/>
          </a:bodyPr>
          <a:lstStyle/>
          <a:p>
            <a:endParaRPr lang="ru-RU" dirty="0" smtClean="0">
              <a:latin typeface="+mj-lt"/>
            </a:endParaRPr>
          </a:p>
          <a:p>
            <a:endParaRPr lang="ru-RU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endParaRPr lang="ru-RU" dirty="0" smtClean="0">
              <a:latin typeface="+mj-lt"/>
            </a:endParaRPr>
          </a:p>
          <a:p>
            <a:pPr algn="ctr"/>
            <a:r>
              <a:rPr lang="ru-RU" sz="6700" dirty="0" smtClean="0">
                <a:solidFill>
                  <a:schemeClr val="tx1"/>
                </a:solidFill>
                <a:latin typeface="+mj-lt"/>
              </a:rPr>
              <a:t>Студент 361 группы </a:t>
            </a:r>
            <a:r>
              <a:rPr lang="ru-RU" sz="6700" dirty="0" err="1" smtClean="0">
                <a:solidFill>
                  <a:schemeClr val="tx1"/>
                </a:solidFill>
                <a:latin typeface="+mj-lt"/>
              </a:rPr>
              <a:t>Карымов</a:t>
            </a:r>
            <a:r>
              <a:rPr lang="ru-RU" sz="6700" dirty="0" smtClean="0">
                <a:solidFill>
                  <a:schemeClr val="tx1"/>
                </a:solidFill>
                <a:latin typeface="+mj-lt"/>
              </a:rPr>
              <a:t> Антон</a:t>
            </a:r>
          </a:p>
          <a:p>
            <a:pPr algn="ctr"/>
            <a:r>
              <a:rPr lang="ru-RU" sz="6700" dirty="0" smtClean="0">
                <a:solidFill>
                  <a:schemeClr val="tx1"/>
                </a:solidFill>
                <a:latin typeface="+mj-lt"/>
              </a:rPr>
              <a:t>Научный руководитель </a:t>
            </a:r>
            <a:r>
              <a:rPr lang="ru-RU" sz="7200" dirty="0" smtClean="0">
                <a:solidFill>
                  <a:schemeClr val="tx1"/>
                </a:solidFill>
                <a:latin typeface="+mj-lt"/>
              </a:rPr>
              <a:t>к. ф.-м. н., доц.</a:t>
            </a:r>
            <a:r>
              <a:rPr lang="ru-RU" sz="6700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sz="6700" dirty="0" err="1" smtClean="0">
                <a:solidFill>
                  <a:schemeClr val="tx1"/>
                </a:solidFill>
                <a:latin typeface="+mj-lt"/>
              </a:rPr>
              <a:t>Графеева.Н.Г</a:t>
            </a:r>
            <a:endParaRPr lang="ru-RU" sz="6700" dirty="0" smtClean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825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57200"/>
            <a:ext cx="7498080" cy="5791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b="1" dirty="0" smtClean="0"/>
              <a:t>Введение</a:t>
            </a:r>
          </a:p>
          <a:p>
            <a:pPr algn="just">
              <a:buNone/>
            </a:pPr>
            <a:endParaRPr lang="ru-RU" sz="4000" b="1" dirty="0" smtClean="0"/>
          </a:p>
          <a:p>
            <a:pPr algn="ctr">
              <a:buNone/>
            </a:pPr>
            <a:r>
              <a:rPr lang="ru-RU" sz="4000" dirty="0" smtClean="0"/>
              <a:t>Огромное желание повысить уровень доверия к информационным</a:t>
            </a:r>
            <a:br>
              <a:rPr lang="ru-RU" sz="4000" dirty="0" smtClean="0"/>
            </a:br>
            <a:r>
              <a:rPr lang="ru-RU" sz="4000" dirty="0" smtClean="0"/>
              <a:t>системам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57200"/>
            <a:ext cx="7498080" cy="5791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4000" b="1" dirty="0" smtClean="0"/>
              <a:t>Постановка задачи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Универсальное инструментальное средство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изменение структуры генерирующей компании во времени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визуализация полноты данных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57200"/>
            <a:ext cx="7498080" cy="57912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4000" b="1" dirty="0" smtClean="0"/>
              <a:t>Результаты</a:t>
            </a:r>
          </a:p>
          <a:p>
            <a:pPr>
              <a:buNone/>
            </a:pPr>
            <a:endParaRPr lang="ru-RU" sz="4000" b="1" dirty="0" smtClean="0"/>
          </a:p>
          <a:p>
            <a:r>
              <a:rPr lang="ru-RU" sz="3500" dirty="0" smtClean="0"/>
              <a:t>Спроектирована и реализована база данных </a:t>
            </a:r>
          </a:p>
          <a:p>
            <a:endParaRPr lang="ru-RU" sz="3500" dirty="0" smtClean="0"/>
          </a:p>
          <a:p>
            <a:r>
              <a:rPr lang="ru-RU" sz="3500" dirty="0" smtClean="0"/>
              <a:t>Разработана технология создания шаблонов отчетов</a:t>
            </a:r>
          </a:p>
          <a:p>
            <a:pPr>
              <a:buNone/>
            </a:pPr>
            <a:endParaRPr lang="ru-RU" sz="3500" dirty="0" smtClean="0"/>
          </a:p>
          <a:p>
            <a:r>
              <a:rPr lang="ru-RU" sz="3500" dirty="0" smtClean="0"/>
              <a:t>Реализовано приложение, позволяющее задавать шаблоны отчетов и контролировать целостность данных</a:t>
            </a:r>
          </a:p>
          <a:p>
            <a:pPr algn="just">
              <a:buNone/>
            </a:pPr>
            <a:r>
              <a:rPr lang="ru-RU" b="1" dirty="0" smtClean="0"/>
              <a:t>       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409</TotalTime>
  <Words>161</Words>
  <PresentationFormat>Экран (4:3)</PresentationFormat>
  <Paragraphs>47</Paragraphs>
  <Slides>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Солнцестояние</vt:lpstr>
      <vt:lpstr>       Санкт-Петербургский Государственный Университет Математико-механический факультет  Кафедра системного программирования       Система проверки данных на полноту</vt:lpstr>
      <vt:lpstr>  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Интеллектуальная проверка данных на полноту</dc:title>
  <dc:creator>Антон</dc:creator>
  <cp:lastModifiedBy>Антон</cp:lastModifiedBy>
  <cp:revision>39</cp:revision>
  <dcterms:created xsi:type="dcterms:W3CDTF">2010-12-03T19:30:02Z</dcterms:created>
  <dcterms:modified xsi:type="dcterms:W3CDTF">2011-05-29T21:31:45Z</dcterms:modified>
</cp:coreProperties>
</file>