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3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61" r:id="rId6"/>
    <p:sldId id="260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29.05.2011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29.05.2011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29.05.2011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29.05.2011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196752"/>
            <a:ext cx="8187248" cy="2209800"/>
          </a:xfrm>
        </p:spPr>
        <p:txBody>
          <a:bodyPr/>
          <a:lstStyle/>
          <a:p>
            <a:r>
              <a:rPr lang="ru-RU" sz="5000" dirty="0" smtClean="0"/>
              <a:t>Применение алгоритмов </a:t>
            </a:r>
            <a:r>
              <a:rPr lang="en-US" sz="5000" dirty="0" smtClean="0"/>
              <a:t>SuperResolution </a:t>
            </a:r>
            <a:r>
              <a:rPr lang="ru-RU" sz="5000" dirty="0" smtClean="0"/>
              <a:t>к лицам</a:t>
            </a:r>
            <a:endParaRPr lang="ru-RU" sz="5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4509120"/>
            <a:ext cx="6398096" cy="1800199"/>
          </a:xfrm>
        </p:spPr>
        <p:txBody>
          <a:bodyPr>
            <a:noAutofit/>
          </a:bodyPr>
          <a:lstStyle/>
          <a:p>
            <a:pPr algn="r"/>
            <a:r>
              <a:rPr lang="ru-RU" sz="2500" dirty="0" smtClean="0"/>
              <a:t>Выполнил</a:t>
            </a:r>
            <a:r>
              <a:rPr lang="en-US" sz="2500" dirty="0" smtClean="0"/>
              <a:t>:</a:t>
            </a:r>
          </a:p>
          <a:p>
            <a:pPr algn="r"/>
            <a:r>
              <a:rPr lang="ru-RU" sz="2500" dirty="0" smtClean="0"/>
              <a:t> студент 345 гр., Мокаев Руслан</a:t>
            </a:r>
          </a:p>
          <a:p>
            <a:pPr algn="r"/>
            <a:r>
              <a:rPr lang="ru-RU" sz="2500" dirty="0" smtClean="0"/>
              <a:t>Научный руководитель</a:t>
            </a:r>
            <a:r>
              <a:rPr lang="en-US" sz="2500" dirty="0" smtClean="0"/>
              <a:t>:</a:t>
            </a:r>
          </a:p>
          <a:p>
            <a:pPr algn="r"/>
            <a:r>
              <a:rPr lang="ru-RU" sz="2500" dirty="0" smtClean="0"/>
              <a:t>Пименов Александр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124276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Повысить разрешение изображения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3451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Обучающая последовательность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793608"/>
          </a:xfrm>
        </p:spPr>
        <p:txBody>
          <a:bodyPr/>
          <a:lstStyle/>
          <a:p>
            <a:r>
              <a:rPr lang="ru-RU" dirty="0" smtClean="0"/>
              <a:t>Обработка каждого изображения</a:t>
            </a:r>
          </a:p>
          <a:p>
            <a:endParaRPr lang="ru-RU" dirty="0"/>
          </a:p>
          <a:p>
            <a:r>
              <a:rPr lang="ru-RU" dirty="0" smtClean="0"/>
              <a:t>Сегментация на области</a:t>
            </a:r>
          </a:p>
          <a:p>
            <a:endParaRPr lang="ru-RU" dirty="0" smtClean="0"/>
          </a:p>
          <a:p>
            <a:r>
              <a:rPr lang="ru-RU" dirty="0" smtClean="0"/>
              <a:t>Добавление областей в существующую ОП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6827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Реализация</a:t>
            </a:r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053" y="2276872"/>
            <a:ext cx="4088930" cy="2865115"/>
          </a:xfrm>
        </p:spPr>
      </p:pic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467544" y="2249424"/>
            <a:ext cx="4248472" cy="4525963"/>
          </a:xfrm>
        </p:spPr>
        <p:txBody>
          <a:bodyPr/>
          <a:lstStyle/>
          <a:p>
            <a:r>
              <a:rPr lang="ru-RU" sz="2500" dirty="0" smtClean="0"/>
              <a:t>Обработка начального изображения</a:t>
            </a:r>
          </a:p>
          <a:p>
            <a:endParaRPr lang="ru-RU" sz="2500" dirty="0" smtClean="0"/>
          </a:p>
          <a:p>
            <a:r>
              <a:rPr lang="ru-RU" sz="2500" dirty="0" smtClean="0"/>
              <a:t>Сегментация изображения на области</a:t>
            </a:r>
          </a:p>
          <a:p>
            <a:endParaRPr lang="ru-RU" sz="2500" dirty="0"/>
          </a:p>
          <a:p>
            <a:r>
              <a:rPr lang="ru-RU" sz="2500" dirty="0" smtClean="0"/>
              <a:t>Поочередная обработка каждой области</a:t>
            </a:r>
            <a:endParaRPr lang="ru-RU" sz="2500" dirty="0"/>
          </a:p>
        </p:txBody>
      </p:sp>
    </p:spTree>
    <p:extLst>
      <p:ext uri="{BB962C8B-B14F-4D97-AF65-F5344CB8AC3E}">
        <p14:creationId xmlns:p14="http://schemas.microsoft.com/office/powerpoint/2010/main" val="3593419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Обзор существующих решений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 использованием сетей Маркова</a:t>
            </a:r>
            <a:endParaRPr lang="en-US" dirty="0" smtClean="0"/>
          </a:p>
          <a:p>
            <a:r>
              <a:rPr lang="en-US" dirty="0" smtClean="0"/>
              <a:t>Single-Image algorithms</a:t>
            </a:r>
          </a:p>
          <a:p>
            <a:pPr marL="1181862" lvl="2" indent="-514350">
              <a:buFont typeface="+mj-lt"/>
              <a:buAutoNum type="arabicPeriod"/>
            </a:pPr>
            <a:r>
              <a:rPr lang="en-US" dirty="0" smtClean="0"/>
              <a:t>Contourlet </a:t>
            </a:r>
            <a:r>
              <a:rPr lang="en-US" dirty="0"/>
              <a:t>learning</a:t>
            </a:r>
          </a:p>
          <a:p>
            <a:pPr marL="1181862" lvl="2" indent="-514350">
              <a:buFont typeface="+mj-lt"/>
              <a:buAutoNum type="arabicPeriod"/>
            </a:pPr>
            <a:r>
              <a:rPr lang="en-US" dirty="0" smtClean="0"/>
              <a:t>Repetitive </a:t>
            </a:r>
            <a:r>
              <a:rPr lang="en-US" dirty="0"/>
              <a:t>structures</a:t>
            </a:r>
          </a:p>
          <a:p>
            <a:pPr marL="1181862" lvl="2" indent="-514350">
              <a:buFont typeface="+mj-lt"/>
              <a:buAutoNum type="arabicPeriod"/>
            </a:pPr>
            <a:r>
              <a:rPr lang="en-US" dirty="0" smtClean="0"/>
              <a:t>Contour </a:t>
            </a:r>
            <a:r>
              <a:rPr lang="en-US" dirty="0"/>
              <a:t>stencils</a:t>
            </a:r>
          </a:p>
          <a:p>
            <a:pPr marL="1181862" lvl="2" indent="-514350">
              <a:buFont typeface="+mj-lt"/>
              <a:buAutoNum type="arabicPeriod"/>
            </a:pPr>
            <a:r>
              <a:rPr lang="en-US" dirty="0" smtClean="0"/>
              <a:t>Softcuts</a:t>
            </a:r>
            <a:endParaRPr lang="en-US" dirty="0"/>
          </a:p>
          <a:p>
            <a:pPr marL="1181862" lvl="2" indent="-514350">
              <a:buFont typeface="+mj-lt"/>
              <a:buAutoNum type="arabicPeriod"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4885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08720"/>
            <a:ext cx="8382000" cy="1008112"/>
          </a:xfrm>
        </p:spPr>
        <p:txBody>
          <a:bodyPr/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139231"/>
            <a:ext cx="3496940" cy="349694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980728"/>
            <a:ext cx="1800200" cy="1800200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3140968"/>
            <a:ext cx="3496940" cy="3496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68271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106</TotalTime>
  <Words>66</Words>
  <Application>Microsoft Office PowerPoint</Application>
  <PresentationFormat>Экран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Городская</vt:lpstr>
      <vt:lpstr>Применение алгоритмов SuperResolution к лицам</vt:lpstr>
      <vt:lpstr>Цель работы</vt:lpstr>
      <vt:lpstr>Обучающая последовательность</vt:lpstr>
      <vt:lpstr>Реализация</vt:lpstr>
      <vt:lpstr>Обзор существующих решений</vt:lpstr>
      <vt:lpstr>Результаты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алгоритмов SuperResolution к лицам</dc:title>
  <dc:creator>Русланик</dc:creator>
  <cp:lastModifiedBy>Русланик</cp:lastModifiedBy>
  <cp:revision>8</cp:revision>
  <dcterms:modified xsi:type="dcterms:W3CDTF">2011-05-29T13:11:17Z</dcterms:modified>
</cp:coreProperties>
</file>