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0" r:id="rId4"/>
    <p:sldId id="261" r:id="rId5"/>
    <p:sldId id="258" r:id="rId6"/>
    <p:sldId id="264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71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29.05.2011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500042"/>
            <a:ext cx="7715304" cy="2928958"/>
          </a:xfrm>
        </p:spPr>
        <p:txBody>
          <a:bodyPr>
            <a:noAutofit/>
          </a:bodyPr>
          <a:lstStyle/>
          <a:p>
            <a:r>
              <a:rPr lang="ru-RU" sz="5000" b="1" dirty="0" smtClean="0">
                <a:solidFill>
                  <a:schemeClr val="accent1">
                    <a:lumMod val="75000"/>
                  </a:schemeClr>
                </a:solidFill>
              </a:rPr>
              <a:t>     </a:t>
            </a:r>
            <a:r>
              <a:rPr lang="ru-RU" sz="5000" b="1" dirty="0" smtClean="0">
                <a:solidFill>
                  <a:schemeClr val="accent1">
                    <a:lumMod val="50000"/>
                  </a:schemeClr>
                </a:solidFill>
              </a:rPr>
              <a:t>Инструменты анализа        </a:t>
            </a:r>
            <a:br>
              <a:rPr lang="ru-RU" sz="50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5000" b="1" dirty="0" smtClean="0">
                <a:solidFill>
                  <a:schemeClr val="accent1">
                    <a:lumMod val="50000"/>
                  </a:schemeClr>
                </a:solidFill>
              </a:rPr>
              <a:t>    данных  </a:t>
            </a:r>
            <a:r>
              <a:rPr lang="ru-RU" sz="5000" b="1" dirty="0" err="1" smtClean="0">
                <a:solidFill>
                  <a:schemeClr val="accent1">
                    <a:lumMod val="50000"/>
                  </a:schemeClr>
                </a:solidFill>
              </a:rPr>
              <a:t>метилирования</a:t>
            </a:r>
            <a:r>
              <a:rPr lang="ru-RU" sz="50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50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5000" b="1" dirty="0" smtClean="0">
                <a:solidFill>
                  <a:schemeClr val="accent1">
                    <a:lumMod val="50000"/>
                  </a:schemeClr>
                </a:solidFill>
              </a:rPr>
              <a:t>      генов в цепочке ДНК.</a:t>
            </a:r>
            <a:endParaRPr lang="ru-RU" sz="5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7554" y="5143512"/>
            <a:ext cx="5549252" cy="1428760"/>
          </a:xfrm>
        </p:spPr>
        <p:txBody>
          <a:bodyPr/>
          <a:lstStyle/>
          <a:p>
            <a:r>
              <a:rPr lang="ru-RU" b="1" dirty="0" smtClean="0"/>
              <a:t>Руководитель </a:t>
            </a:r>
            <a:r>
              <a:rPr lang="ru-RU" b="1" dirty="0" err="1" smtClean="0"/>
              <a:t>Вяххи</a:t>
            </a:r>
            <a:r>
              <a:rPr lang="ru-RU" b="1" dirty="0" smtClean="0"/>
              <a:t> Н.И.</a:t>
            </a:r>
            <a:endParaRPr lang="ru-RU" b="1" dirty="0" smtClean="0"/>
          </a:p>
          <a:p>
            <a:r>
              <a:rPr lang="ru-RU" b="1" dirty="0" smtClean="0"/>
              <a:t>Студент </a:t>
            </a:r>
            <a:r>
              <a:rPr lang="ru-RU" b="1" dirty="0" smtClean="0"/>
              <a:t>Фоменко Екатерина,345 гр.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Постановка задачи: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928802"/>
            <a:ext cx="7498080" cy="3857652"/>
          </a:xfrm>
        </p:spPr>
        <p:txBody>
          <a:bodyPr/>
          <a:lstStyle/>
          <a:p>
            <a:r>
              <a:rPr lang="ru-RU" dirty="0" smtClean="0"/>
              <a:t>Реализация алгоритма анализа данных о </a:t>
            </a:r>
            <a:r>
              <a:rPr lang="ru-RU" dirty="0" err="1" smtClean="0"/>
              <a:t>метилировании</a:t>
            </a:r>
            <a:r>
              <a:rPr lang="ru-RU" dirty="0" smtClean="0"/>
              <a:t> генов в цепочке ДНК и отображения.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357166"/>
            <a:ext cx="749808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Существующие исследования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428736"/>
            <a:ext cx="7783832" cy="5143536"/>
          </a:xfrm>
        </p:spPr>
        <p:txBody>
          <a:bodyPr/>
          <a:lstStyle/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en-US" b="1" dirty="0" smtClean="0"/>
              <a:t>Human </a:t>
            </a:r>
            <a:r>
              <a:rPr lang="en-US" b="1" dirty="0" err="1" smtClean="0"/>
              <a:t>Epigenome</a:t>
            </a:r>
            <a:r>
              <a:rPr lang="en-US" b="1" dirty="0" smtClean="0"/>
              <a:t> </a:t>
            </a:r>
            <a:r>
              <a:rPr lang="en-US" b="1" dirty="0" err="1" smtClean="0"/>
              <a:t>Progect</a:t>
            </a:r>
            <a:r>
              <a:rPr lang="ru-RU" dirty="0" smtClean="0"/>
              <a:t>-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метилирование</a:t>
            </a:r>
            <a:r>
              <a:rPr lang="ru-RU" dirty="0" smtClean="0"/>
              <a:t> генов в цепочке ДНК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Создатели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Stephan Beck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и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Alexander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Olek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 курсовой работы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Точечный рисунок (2)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357298"/>
            <a:ext cx="8662734" cy="514351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Технологии: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142984"/>
            <a:ext cx="7498080" cy="5357850"/>
          </a:xfrm>
        </p:spPr>
        <p:txBody>
          <a:bodyPr/>
          <a:lstStyle/>
          <a:p>
            <a:endParaRPr lang="ru-RU" dirty="0" smtClean="0"/>
          </a:p>
          <a:p>
            <a:r>
              <a:rPr lang="en-US" b="1" dirty="0" smtClean="0"/>
              <a:t>Java</a:t>
            </a:r>
          </a:p>
          <a:p>
            <a:endParaRPr lang="en-US" dirty="0" smtClean="0"/>
          </a:p>
          <a:p>
            <a:r>
              <a:rPr lang="en-US" b="1" dirty="0" smtClean="0"/>
              <a:t>JEE </a:t>
            </a:r>
            <a:r>
              <a:rPr lang="en-US" dirty="0" smtClean="0"/>
              <a:t>-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J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ava Enterprise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dition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b="1" dirty="0" smtClean="0"/>
              <a:t>JSP</a:t>
            </a:r>
            <a:r>
              <a:rPr lang="en-US" dirty="0" smtClean="0"/>
              <a:t>-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J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ava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erver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age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Технологии: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Java </a:t>
            </a:r>
            <a:r>
              <a:rPr lang="en-US" b="1" dirty="0" err="1" smtClean="0"/>
              <a:t>Servlets</a:t>
            </a:r>
            <a:endParaRPr lang="ru-RU" sz="2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MySQL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таблица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Genes,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в которой хранится вся информация об генах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b="1" dirty="0" smtClean="0"/>
              <a:t>JDBC</a:t>
            </a:r>
            <a:r>
              <a:rPr lang="en-US" dirty="0" smtClean="0"/>
              <a:t> </a:t>
            </a:r>
            <a:r>
              <a:rPr lang="ru-RU" dirty="0" smtClean="0"/>
              <a:t>- 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связь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Java c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MySql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Server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b="1" dirty="0" smtClean="0"/>
              <a:t>JUNIT</a:t>
            </a:r>
            <a:r>
              <a:rPr lang="en-US" dirty="0" smtClean="0"/>
              <a:t> - </a:t>
            </a:r>
            <a:r>
              <a:rPr lang="ru-RU" dirty="0" smtClean="0"/>
              <a:t>тестирование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Улучшение программы: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Обработка множества запросов </a:t>
            </a:r>
            <a:r>
              <a:rPr lang="ru-RU" dirty="0" smtClean="0"/>
              <a:t>параллельно</a:t>
            </a:r>
            <a:endParaRPr lang="en-US" dirty="0" smtClean="0"/>
          </a:p>
          <a:p>
            <a:r>
              <a:rPr lang="ru-RU" dirty="0" smtClean="0"/>
              <a:t>Получение </a:t>
            </a:r>
            <a:r>
              <a:rPr lang="ru-RU" dirty="0" smtClean="0"/>
              <a:t>от пользователя не конкретных позиций, а нуклеотидную последовательность ДНК с отмеченными сайтами </a:t>
            </a:r>
            <a:r>
              <a:rPr lang="ru-RU" dirty="0" err="1" smtClean="0"/>
              <a:t>метилирования</a:t>
            </a:r>
            <a:r>
              <a:rPr lang="ru-RU" dirty="0" smtClean="0"/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802</TotalTime>
  <Words>109</Words>
  <PresentationFormat>Экран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Солнцестояние</vt:lpstr>
      <vt:lpstr>     Инструменты анализа             данных  метилирования       генов в цепочке ДНК.</vt:lpstr>
      <vt:lpstr>Постановка задачи:</vt:lpstr>
      <vt:lpstr>Существующие исследования</vt:lpstr>
      <vt:lpstr>Результат курсовой работы</vt:lpstr>
      <vt:lpstr>Технологии:</vt:lpstr>
      <vt:lpstr>Технологии:</vt:lpstr>
      <vt:lpstr>Улучшение программы: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Инструменты анализа             данных  метилирования       генов в цепочке ДНК.</dc:title>
  <cp:lastModifiedBy>User</cp:lastModifiedBy>
  <cp:revision>58</cp:revision>
  <dcterms:modified xsi:type="dcterms:W3CDTF">2011-05-29T20:13:37Z</dcterms:modified>
</cp:coreProperties>
</file>