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8461E-F13A-4FB2-BB96-1B64B42FA10B}" type="datetimeFigureOut">
              <a:rPr lang="en-US" smtClean="0"/>
              <a:t>5/29/2011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144F-0714-4943-BDDB-D6E2386697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8461E-F13A-4FB2-BB96-1B64B42FA10B}" type="datetimeFigureOut">
              <a:rPr lang="en-US" smtClean="0"/>
              <a:t>5/29/2011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144F-0714-4943-BDDB-D6E2386697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8461E-F13A-4FB2-BB96-1B64B42FA10B}" type="datetimeFigureOut">
              <a:rPr lang="en-US" smtClean="0"/>
              <a:t>5/29/2011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144F-0714-4943-BDDB-D6E2386697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8461E-F13A-4FB2-BB96-1B64B42FA10B}" type="datetimeFigureOut">
              <a:rPr lang="en-US" smtClean="0"/>
              <a:t>5/29/2011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144F-0714-4943-BDDB-D6E2386697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8461E-F13A-4FB2-BB96-1B64B42FA10B}" type="datetimeFigureOut">
              <a:rPr lang="en-US" smtClean="0"/>
              <a:t>5/29/2011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144F-0714-4943-BDDB-D6E2386697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8461E-F13A-4FB2-BB96-1B64B42FA10B}" type="datetimeFigureOut">
              <a:rPr lang="en-US" smtClean="0"/>
              <a:t>5/29/2011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144F-0714-4943-BDDB-D6E2386697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8461E-F13A-4FB2-BB96-1B64B42FA10B}" type="datetimeFigureOut">
              <a:rPr lang="en-US" smtClean="0"/>
              <a:t>5/29/2011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144F-0714-4943-BDDB-D6E2386697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8461E-F13A-4FB2-BB96-1B64B42FA10B}" type="datetimeFigureOut">
              <a:rPr lang="en-US" smtClean="0"/>
              <a:t>5/29/2011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144F-0714-4943-BDDB-D6E2386697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8461E-F13A-4FB2-BB96-1B64B42FA10B}" type="datetimeFigureOut">
              <a:rPr lang="en-US" smtClean="0"/>
              <a:t>5/29/2011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036144F-0714-4943-BDDB-D6E2386697C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8461E-F13A-4FB2-BB96-1B64B42FA10B}" type="datetimeFigureOut">
              <a:rPr lang="en-US" smtClean="0"/>
              <a:t>5/29/2011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144F-0714-4943-BDDB-D6E2386697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8461E-F13A-4FB2-BB96-1B64B42FA10B}" type="datetimeFigureOut">
              <a:rPr lang="en-US" smtClean="0"/>
              <a:t>5/29/2011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144F-0714-4943-BDDB-D6E2386697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918461E-F13A-4FB2-BB96-1B64B42FA10B}" type="datetimeFigureOut">
              <a:rPr lang="en-US" smtClean="0"/>
              <a:t>5/29/2011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36144F-0714-4943-BDDB-D6E2386697CD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0000"/>
                <a:satMod val="400000"/>
              </a:schemeClr>
            </a:gs>
            <a:gs pos="100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914400"/>
            <a:ext cx="8305800" cy="4191000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>
                <a:solidFill>
                  <a:schemeClr val="accent3">
                    <a:lumMod val="50000"/>
                  </a:schemeClr>
                </a:solidFill>
              </a:rPr>
              <a:t>Библиотека алгоритмов </a:t>
            </a:r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</a:rPr>
              <a:t>поиска подстрок </a:t>
            </a:r>
            <a:r>
              <a:rPr lang="ru-RU" sz="6000" b="1" dirty="0">
                <a:solidFill>
                  <a:schemeClr val="accent3">
                    <a:lumMod val="50000"/>
                  </a:schemeClr>
                </a:solidFill>
              </a:rPr>
              <a:t>в тексте </a:t>
            </a:r>
            <a:r>
              <a:rPr lang="ru-RU" sz="6000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ru-RU" sz="600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</a:rPr>
              <a:t>в</a:t>
            </a:r>
            <a:r>
              <a:rPr lang="ru-RU" sz="60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</a:rPr>
              <a:t>применении </a:t>
            </a:r>
            <a:r>
              <a:rPr lang="ru-RU" sz="6000" b="1" dirty="0">
                <a:solidFill>
                  <a:schemeClr val="accent3">
                    <a:lumMod val="50000"/>
                  </a:schemeClr>
                </a:solidFill>
              </a:rPr>
              <a:t>к биоинформатике</a:t>
            </a:r>
            <a:endParaRPr lang="en-US" sz="6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4572000"/>
            <a:ext cx="1014750" cy="1163812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38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Алгоритмы</a:t>
            </a:r>
            <a:endParaRPr 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Суффиксный массив</a:t>
            </a:r>
          </a:p>
          <a:p>
            <a:r>
              <a:rPr lang="ru-RU" sz="3200" dirty="0" smtClean="0"/>
              <a:t>Таблиц</a:t>
            </a:r>
            <a:r>
              <a:rPr lang="ru-RU" sz="3200" dirty="0"/>
              <a:t>а</a:t>
            </a:r>
            <a:r>
              <a:rPr lang="ru-RU" sz="3200" dirty="0" smtClean="0"/>
              <a:t> </a:t>
            </a:r>
            <a:r>
              <a:rPr lang="en-US" sz="3200" dirty="0" smtClean="0"/>
              <a:t>k-</a:t>
            </a:r>
            <a:r>
              <a:rPr lang="ru-RU" sz="3200" dirty="0" smtClean="0"/>
              <a:t>меров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0303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Реализация</a:t>
            </a:r>
            <a:endParaRPr 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 smtClean="0"/>
              <a:t>Библиотека алгоритмов</a:t>
            </a:r>
          </a:p>
          <a:p>
            <a:r>
              <a:rPr lang="ru-RU" sz="3200" dirty="0" smtClean="0"/>
              <a:t>Единый интерфейс</a:t>
            </a:r>
          </a:p>
          <a:p>
            <a:r>
              <a:rPr lang="ru-RU" sz="3200" dirty="0" smtClean="0"/>
              <a:t>Система тестирования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33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Результаты</a:t>
            </a:r>
            <a:endParaRPr 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 smtClean="0"/>
              <a:t>Зависимость эффективности от длины текста</a:t>
            </a:r>
          </a:p>
          <a:p>
            <a:r>
              <a:rPr lang="ru-RU" sz="3200" dirty="0"/>
              <a:t>Зависимость эффективности </a:t>
            </a:r>
            <a:r>
              <a:rPr lang="ru-RU" sz="3200" dirty="0" smtClean="0"/>
              <a:t>от длины подстроки</a:t>
            </a:r>
          </a:p>
          <a:p>
            <a:pPr marL="0" indent="0">
              <a:buNone/>
            </a:pPr>
            <a:endParaRPr lang="ru-RU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714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Возможности для развития</a:t>
            </a:r>
            <a:endParaRPr 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Балансировщик</a:t>
            </a:r>
          </a:p>
          <a:p>
            <a:r>
              <a:rPr lang="ru-RU" sz="3200" dirty="0" smtClean="0"/>
              <a:t>Более полная система тестирования</a:t>
            </a:r>
          </a:p>
          <a:p>
            <a:r>
              <a:rPr lang="ru-RU" sz="3200" dirty="0" smtClean="0"/>
              <a:t>Исследование других алгоритмов поиска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478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ustom 15">
      <a:dk1>
        <a:srgbClr val="062328"/>
      </a:dk1>
      <a:lt1>
        <a:sysClr val="window" lastClr="FFFFFF"/>
      </a:lt1>
      <a:dk2>
        <a:srgbClr val="FFFFFF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</TotalTime>
  <Words>42</Words>
  <Application>Microsoft Office PowerPoint</Application>
  <PresentationFormat>On-screen Show 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Flow</vt:lpstr>
      <vt:lpstr>Библиотека алгоритмов поиска подстрок в тексте  в применении к биоинформатике</vt:lpstr>
      <vt:lpstr>Алгоритмы</vt:lpstr>
      <vt:lpstr>Реализация</vt:lpstr>
      <vt:lpstr>Результаты</vt:lpstr>
      <vt:lpstr>Возможности для развития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Библиотека алгоритмов поиска подстрок в тексте с препроцессингом в применении к биоинформатике</dc:title>
  <dc:creator>Ptichka</dc:creator>
  <cp:lastModifiedBy>Ptichka</cp:lastModifiedBy>
  <cp:revision>18</cp:revision>
  <dcterms:created xsi:type="dcterms:W3CDTF">2011-05-29T12:31:58Z</dcterms:created>
  <dcterms:modified xsi:type="dcterms:W3CDTF">2011-05-29T17:09:58Z</dcterms:modified>
</cp:coreProperties>
</file>