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6" r:id="rId5"/>
    <p:sldId id="268" r:id="rId6"/>
    <p:sldId id="264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72" autoAdjust="0"/>
  </p:normalViewPr>
  <p:slideViewPr>
    <p:cSldViewPr>
      <p:cViewPr varScale="1">
        <p:scale>
          <a:sx n="104" d="100"/>
          <a:sy n="104" d="100"/>
        </p:scale>
        <p:origin x="-1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87AF0-25D6-4C7A-8A48-D0E75645A950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AA29-D9E7-4462-80DB-1F9335D4A4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14227-84C1-482C-B8A8-F561B71A7727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800E8-D9A4-4EF9-AC53-6B0BA2AA03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62521-4A9F-48A2-B960-056D788B8E10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DBBE9-78AA-4362-AD4D-F267CEE490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27CDE-4387-4B5E-ABD7-33636D3E55EC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CAA7A-3CB9-4B1E-9473-039A572302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ED6C6-5244-4C34-8C05-C08DF11FF293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AFF63-66FC-4E69-A709-A6D9AE434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AAE73-63F3-4887-B8F7-EC60E0C44DE8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514B6-70FE-4733-AC2D-A0DC04569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C129D-B5CA-47B8-969D-FF3E2E64DE5D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736F4-EFD3-4EC9-A407-3426282FF4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8BD5A-E7F8-4BFC-90B0-8578058D54DD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0158A-7B1B-42F8-B4AB-6C0C4703DE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02EAE-6BDC-44E7-88EE-DB17C7F13C25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80E34-90D5-4838-8DD8-8A4EC2627C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AE717-55B8-4456-BEE0-A1646524A01D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198A6-F90D-411E-8284-9A99604C96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B3A08-DD0A-4C95-BB07-84755B2B42FD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A2A33-14FE-424E-83E5-4307CC462B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E99BC4-9AC5-4BD6-A1B0-4306B8254BF7}" type="datetimeFigureOut">
              <a:rPr lang="ru-RU"/>
              <a:pPr>
                <a:defRPr/>
              </a:pPr>
              <a:t>08.09.2010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E34E91F-CF37-4757-9D2F-579D09E4C0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Разработка архитектуры для генератора синтаксических анализаторов</a:t>
            </a:r>
            <a:endParaRPr lang="ru-RU" sz="4000" dirty="0" smtClean="0">
              <a:latin typeface="Arial" charset="0"/>
            </a:endParaRPr>
          </a:p>
        </p:txBody>
      </p:sp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3275856" y="4653136"/>
            <a:ext cx="5505177" cy="1127125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Выполнил</a:t>
            </a:r>
            <a:r>
              <a:rPr lang="ru-RU" sz="2400" dirty="0">
                <a:solidFill>
                  <a:schemeClr val="tx1"/>
                </a:solidFill>
              </a:rPr>
              <a:t>: Улитин Константин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Научный руководитель: Я.А. Кириленко</a:t>
            </a:r>
          </a:p>
        </p:txBody>
      </p:sp>
      <p:sp>
        <p:nvSpPr>
          <p:cNvPr id="13315" name="TextBox 5"/>
          <p:cNvSpPr txBox="1">
            <a:spLocks noChangeArrowheads="1"/>
          </p:cNvSpPr>
          <p:nvPr/>
        </p:nvSpPr>
        <p:spPr bwMode="auto">
          <a:xfrm>
            <a:off x="3492500" y="549275"/>
            <a:ext cx="18208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b="1">
                <a:latin typeface="Calibri" pitchFamily="34" charset="0"/>
              </a:rPr>
              <a:t>Курсовая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Предметная область – реинжиниринг</a:t>
            </a:r>
          </a:p>
          <a:p>
            <a:r>
              <a:rPr lang="ru-RU" dirty="0" smtClean="0"/>
              <a:t>Сотни разных генераторов, с различными подходами</a:t>
            </a:r>
          </a:p>
          <a:p>
            <a:r>
              <a:rPr lang="en-US" dirty="0" smtClean="0"/>
              <a:t>GLR </a:t>
            </a:r>
            <a:r>
              <a:rPr lang="ru-RU" dirty="0" smtClean="0"/>
              <a:t>под .</a:t>
            </a:r>
            <a:r>
              <a:rPr lang="en-US" dirty="0" smtClean="0"/>
              <a:t>NET </a:t>
            </a:r>
            <a:r>
              <a:rPr lang="ru-RU" dirty="0" smtClean="0"/>
              <a:t>не реализовано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8525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806489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latin typeface="+mn-lt"/>
              </a:rPr>
              <a:t>Р</a:t>
            </a:r>
            <a:r>
              <a:rPr lang="ru-RU" sz="2800" dirty="0" smtClean="0">
                <a:latin typeface="+mn-lt"/>
              </a:rPr>
              <a:t>азработать </a:t>
            </a:r>
            <a:r>
              <a:rPr lang="ru-RU" sz="2800" dirty="0">
                <a:latin typeface="+mn-lt"/>
              </a:rPr>
              <a:t>инструмент для генерации синтаксических анализаторов под .</a:t>
            </a:r>
            <a:r>
              <a:rPr lang="en-US" sz="2800" dirty="0">
                <a:latin typeface="+mn-lt"/>
              </a:rPr>
              <a:t>NET</a:t>
            </a:r>
            <a:r>
              <a:rPr lang="ru-RU" sz="2800" dirty="0">
                <a:latin typeface="+mn-lt"/>
              </a:rPr>
              <a:t>, использование которого давало бы следующие преимущества</a:t>
            </a:r>
            <a:r>
              <a:rPr lang="ru-RU" sz="2800" dirty="0" smtClean="0">
                <a:latin typeface="+mn-lt"/>
              </a:rPr>
              <a:t>:</a:t>
            </a:r>
          </a:p>
          <a:p>
            <a:endParaRPr lang="ru-RU" sz="2800" dirty="0">
              <a:latin typeface="+mn-lt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800" dirty="0">
                <a:latin typeface="+mn-lt"/>
              </a:rPr>
              <a:t>Различные способы задания входной </a:t>
            </a:r>
            <a:r>
              <a:rPr lang="ru-RU" sz="2800" dirty="0" smtClean="0">
                <a:latin typeface="+mn-lt"/>
              </a:rPr>
              <a:t>грамматики</a:t>
            </a:r>
            <a:endParaRPr lang="ru-RU" sz="2800" dirty="0">
              <a:latin typeface="+mn-lt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800" dirty="0">
                <a:latin typeface="+mn-lt"/>
              </a:rPr>
              <a:t>Возможность выбора алгоритма </a:t>
            </a:r>
            <a:r>
              <a:rPr lang="ru-RU" sz="2800" dirty="0" smtClean="0">
                <a:latin typeface="+mn-lt"/>
              </a:rPr>
              <a:t>генерации</a:t>
            </a:r>
            <a:endParaRPr lang="en-US" sz="2800" dirty="0" smtClean="0">
              <a:latin typeface="+mn-lt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sz="2800" dirty="0" smtClean="0">
                <a:latin typeface="+mn-lt"/>
              </a:rPr>
              <a:t>Расширяемость </a:t>
            </a:r>
            <a:r>
              <a:rPr lang="ru-RU" sz="2800" dirty="0">
                <a:latin typeface="+mn-lt"/>
              </a:rPr>
              <a:t>– возможность написания своих </a:t>
            </a:r>
            <a:r>
              <a:rPr lang="ru-RU" sz="2800" dirty="0" err="1">
                <a:latin typeface="+mn-lt"/>
              </a:rPr>
              <a:t>фронтэндов</a:t>
            </a:r>
            <a:r>
              <a:rPr lang="ru-RU" sz="2800" dirty="0">
                <a:latin typeface="+mn-lt"/>
              </a:rPr>
              <a:t>, преобразований и генераторов под текущую </a:t>
            </a:r>
            <a:r>
              <a:rPr lang="ru-RU" sz="2800" dirty="0" smtClean="0">
                <a:latin typeface="+mn-lt"/>
              </a:rPr>
              <a:t>задачу</a:t>
            </a:r>
            <a:endParaRPr lang="ru-RU" sz="2800" dirty="0">
              <a:latin typeface="+mn-lt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88840"/>
            <a:ext cx="6944955" cy="421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73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Реализация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Основана на богатстве внутреннего представления грамматики</a:t>
            </a:r>
          </a:p>
          <a:p>
            <a:r>
              <a:rPr lang="ru-RU" dirty="0" smtClean="0"/>
              <a:t>На данный момент - несколько </a:t>
            </a:r>
            <a:r>
              <a:rPr lang="ru-RU" dirty="0" err="1" smtClean="0"/>
              <a:t>фронтэндов</a:t>
            </a:r>
            <a:r>
              <a:rPr lang="ru-RU" dirty="0" smtClean="0"/>
              <a:t> и генераторов, с разными подходами</a:t>
            </a:r>
          </a:p>
          <a:p>
            <a:r>
              <a:rPr lang="ru-RU" dirty="0" smtClean="0"/>
              <a:t>Интерфейсы позволяют проводить тестирование независимых компонент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2731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395288" y="836613"/>
            <a:ext cx="8229600" cy="720725"/>
          </a:xfrm>
        </p:spPr>
        <p:txBody>
          <a:bodyPr/>
          <a:lstStyle/>
          <a:p>
            <a:r>
              <a:rPr lang="ru-RU" dirty="0" smtClean="0"/>
              <a:t>Полученные результаты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313" y="1844675"/>
            <a:ext cx="8229600" cy="4205288"/>
          </a:xfrm>
        </p:spPr>
        <p:txBody>
          <a:bodyPr rtlCol="0">
            <a:normAutofit fontScale="92500" lnSpcReduction="10000"/>
          </a:bodyPr>
          <a:lstStyle/>
          <a:p>
            <a:pPr lvl="0"/>
            <a:r>
              <a:rPr lang="ru-RU" dirty="0"/>
              <a:t>Разработана архитектура модульного генератора синтаксических анализаторов, удовлетворяющая заданным требованиям.</a:t>
            </a:r>
          </a:p>
          <a:p>
            <a:pPr lvl="0"/>
            <a:r>
              <a:rPr lang="ru-RU" dirty="0"/>
              <a:t>Проведен </a:t>
            </a:r>
            <a:r>
              <a:rPr lang="ru-RU" dirty="0" err="1"/>
              <a:t>рефакторинг</a:t>
            </a:r>
            <a:r>
              <a:rPr lang="ru-RU" dirty="0"/>
              <a:t>, необходимый для приведения уже существующих решений к разработанной архитектуре.</a:t>
            </a:r>
          </a:p>
          <a:p>
            <a:pPr lvl="0"/>
            <a:r>
              <a:rPr lang="ru-RU" dirty="0"/>
              <a:t>Показана возможность интеграции стороннего компонента в разрабатываемый продукт на примере </a:t>
            </a:r>
            <a:r>
              <a:rPr lang="ru-RU" dirty="0" err="1" smtClean="0"/>
              <a:t>фронтэнда</a:t>
            </a:r>
            <a:r>
              <a:rPr lang="ru-RU" dirty="0" smtClean="0"/>
              <a:t> </a:t>
            </a:r>
            <a:r>
              <a:rPr lang="en-US" dirty="0" smtClean="0"/>
              <a:t>Irony</a:t>
            </a:r>
            <a:r>
              <a:rPr lang="ru-RU" dirty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141</Words>
  <Application>Microsoft Office PowerPoint</Application>
  <PresentationFormat>On-screen Show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Разработка архитектуры для генератора синтаксических анализаторов</vt:lpstr>
      <vt:lpstr>Введение</vt:lpstr>
      <vt:lpstr>Постановка задачи</vt:lpstr>
      <vt:lpstr>Архитектура</vt:lpstr>
      <vt:lpstr>Реализация</vt:lpstr>
      <vt:lpstr>Полученные 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архитектуры для многомодульного генератора синтаксических анализаторов</dc:title>
  <dc:creator>kostya</dc:creator>
  <cp:lastModifiedBy>kostya</cp:lastModifiedBy>
  <cp:revision>22</cp:revision>
  <dcterms:created xsi:type="dcterms:W3CDTF">2010-03-19T08:12:13Z</dcterms:created>
  <dcterms:modified xsi:type="dcterms:W3CDTF">2010-09-08T08:01:10Z</dcterms:modified>
</cp:coreProperties>
</file>