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828" autoAdjust="0"/>
  </p:normalViewPr>
  <p:slideViewPr>
    <p:cSldViewPr>
      <p:cViewPr varScale="1">
        <p:scale>
          <a:sx n="76" d="100"/>
          <a:sy n="76" d="100"/>
        </p:scale>
        <p:origin x="-2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2447A0-02B8-49F2-966D-1F1027E85767}" type="datetimeFigureOut">
              <a:rPr lang="ru-RU" smtClean="0"/>
              <a:t>03.06.2010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BD76D3-C024-4059-9C2C-6E403E1A3A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22665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D76D3-C024-4059-9C2C-6E403E1A3A08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8613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D76D3-C024-4059-9C2C-6E403E1A3A0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944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D76D3-C024-4059-9C2C-6E403E1A3A08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4904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D76D3-C024-4059-9C2C-6E403E1A3A08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33823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BD76D3-C024-4059-9C2C-6E403E1A3A08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9941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AE27-190B-4C94-A57D-BF310D2316B5}" type="datetimeFigureOut">
              <a:rPr lang="ru-RU" smtClean="0"/>
              <a:t>03.06.2010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EC19-B104-4788-BBDB-571886004AAE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AE27-190B-4C94-A57D-BF310D2316B5}" type="datetimeFigureOut">
              <a:rPr lang="ru-RU" smtClean="0"/>
              <a:t>03.06.2010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EC19-B104-4788-BBDB-571886004A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AE27-190B-4C94-A57D-BF310D2316B5}" type="datetimeFigureOut">
              <a:rPr lang="ru-RU" smtClean="0"/>
              <a:t>03.06.2010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EC19-B104-4788-BBDB-571886004AAE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AE27-190B-4C94-A57D-BF310D2316B5}" type="datetimeFigureOut">
              <a:rPr lang="ru-RU" smtClean="0"/>
              <a:t>03.06.2010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EC19-B104-4788-BBDB-571886004A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AE27-190B-4C94-A57D-BF310D2316B5}" type="datetimeFigureOut">
              <a:rPr lang="ru-RU" smtClean="0"/>
              <a:t>03.06.2010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EC19-B104-4788-BBDB-571886004A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AE27-190B-4C94-A57D-BF310D2316B5}" type="datetimeFigureOut">
              <a:rPr lang="ru-RU" smtClean="0"/>
              <a:t>03.06.2010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4FEC19-B104-4788-BBDB-571886004AA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AE27-190B-4C94-A57D-BF310D2316B5}" type="datetimeFigureOut">
              <a:rPr lang="ru-RU" smtClean="0"/>
              <a:t>03.06.2010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EC19-B104-4788-BBDB-571886004A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AE27-190B-4C94-A57D-BF310D2316B5}" type="datetimeFigureOut">
              <a:rPr lang="ru-RU" smtClean="0"/>
              <a:t>03.06.2010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814FEC19-B104-4788-BBDB-571886004A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7A4DAE27-190B-4C94-A57D-BF310D2316B5}" type="datetimeFigureOut">
              <a:rPr lang="ru-RU" smtClean="0"/>
              <a:t>03.06.2010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EC19-B104-4788-BBDB-571886004A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AE27-190B-4C94-A57D-BF310D2316B5}" type="datetimeFigureOut">
              <a:rPr lang="ru-RU" smtClean="0"/>
              <a:t>03.06.2010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EC19-B104-4788-BBDB-571886004A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DAE27-190B-4C94-A57D-BF310D2316B5}" type="datetimeFigureOut">
              <a:rPr lang="ru-RU" smtClean="0"/>
              <a:t>03.06.2010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EC19-B104-4788-BBDB-571886004A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A4DAE27-190B-4C94-A57D-BF310D2316B5}" type="datetimeFigureOut">
              <a:rPr lang="ru-RU" smtClean="0"/>
              <a:t>03.06.2010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14FEC19-B104-4788-BBDB-571886004AAE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Базовые алгоритмы файлового карвинга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2232" y="3933056"/>
            <a:ext cx="6480048" cy="1752600"/>
          </a:xfrm>
        </p:spPr>
        <p:txBody>
          <a:bodyPr/>
          <a:lstStyle/>
          <a:p>
            <a:pPr algn="r"/>
            <a:r>
              <a:rPr lang="ru-RU" dirty="0" smtClean="0"/>
              <a:t>Омельчук А</a:t>
            </a:r>
            <a:r>
              <a:rPr lang="ru-RU" dirty="0" smtClean="0"/>
              <a:t>.</a:t>
            </a:r>
            <a:r>
              <a:rPr lang="en-US" dirty="0" smtClean="0"/>
              <a:t>, 345 </a:t>
            </a:r>
            <a:r>
              <a:rPr lang="ru-RU" dirty="0" smtClean="0"/>
              <a:t>гр.</a:t>
            </a:r>
            <a:endParaRPr lang="ru-RU" dirty="0" smtClean="0"/>
          </a:p>
          <a:p>
            <a:pPr algn="r"/>
            <a:r>
              <a:rPr lang="ru-RU" dirty="0" smtClean="0"/>
              <a:t>Руководитель: Губанов Ю. 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263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это такое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3933056"/>
            <a:ext cx="7467600" cy="2121099"/>
          </a:xfrm>
        </p:spPr>
        <p:txBody>
          <a:bodyPr/>
          <a:lstStyle/>
          <a:p>
            <a:pPr marL="0" lvl="1" indent="0" algn="just">
              <a:buNone/>
            </a:pPr>
            <a:r>
              <a:rPr lang="ru-RU" sz="3200" dirty="0" smtClean="0"/>
              <a:t>Поиск файлов и других объектов, основанный на их содержимом, а не на метаданных файловой системы</a:t>
            </a:r>
          </a:p>
          <a:p>
            <a:pPr marL="342900" lvl="1" indent="-342900">
              <a:buFont typeface="Arial" pitchFamily="34" charset="0"/>
              <a:buChar char="•"/>
            </a:pPr>
            <a:endParaRPr lang="ru-RU" sz="3200" dirty="0"/>
          </a:p>
        </p:txBody>
      </p:sp>
      <p:sp>
        <p:nvSpPr>
          <p:cNvPr id="11" name="Freeform 10"/>
          <p:cNvSpPr/>
          <p:nvPr/>
        </p:nvSpPr>
        <p:spPr>
          <a:xfrm>
            <a:off x="901675" y="1653886"/>
            <a:ext cx="4892376" cy="967199"/>
          </a:xfrm>
          <a:custGeom>
            <a:avLst/>
            <a:gdLst>
              <a:gd name="connsiteX0" fmla="*/ 0 w 4892376"/>
              <a:gd name="connsiteY0" fmla="*/ 96720 h 967199"/>
              <a:gd name="connsiteX1" fmla="*/ 96720 w 4892376"/>
              <a:gd name="connsiteY1" fmla="*/ 0 h 967199"/>
              <a:gd name="connsiteX2" fmla="*/ 4795656 w 4892376"/>
              <a:gd name="connsiteY2" fmla="*/ 0 h 967199"/>
              <a:gd name="connsiteX3" fmla="*/ 4892376 w 4892376"/>
              <a:gd name="connsiteY3" fmla="*/ 96720 h 967199"/>
              <a:gd name="connsiteX4" fmla="*/ 4892376 w 4892376"/>
              <a:gd name="connsiteY4" fmla="*/ 870479 h 967199"/>
              <a:gd name="connsiteX5" fmla="*/ 4795656 w 4892376"/>
              <a:gd name="connsiteY5" fmla="*/ 967199 h 967199"/>
              <a:gd name="connsiteX6" fmla="*/ 96720 w 4892376"/>
              <a:gd name="connsiteY6" fmla="*/ 967199 h 967199"/>
              <a:gd name="connsiteX7" fmla="*/ 0 w 4892376"/>
              <a:gd name="connsiteY7" fmla="*/ 870479 h 967199"/>
              <a:gd name="connsiteX8" fmla="*/ 0 w 4892376"/>
              <a:gd name="connsiteY8" fmla="*/ 96720 h 967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92376" h="967199">
                <a:moveTo>
                  <a:pt x="0" y="96720"/>
                </a:moveTo>
                <a:cubicBezTo>
                  <a:pt x="0" y="43303"/>
                  <a:pt x="43303" y="0"/>
                  <a:pt x="96720" y="0"/>
                </a:cubicBezTo>
                <a:lnTo>
                  <a:pt x="4795656" y="0"/>
                </a:lnTo>
                <a:cubicBezTo>
                  <a:pt x="4849073" y="0"/>
                  <a:pt x="4892376" y="43303"/>
                  <a:pt x="4892376" y="96720"/>
                </a:cubicBezTo>
                <a:lnTo>
                  <a:pt x="4892376" y="870479"/>
                </a:lnTo>
                <a:cubicBezTo>
                  <a:pt x="4892376" y="923896"/>
                  <a:pt x="4849073" y="967199"/>
                  <a:pt x="4795656" y="967199"/>
                </a:cubicBezTo>
                <a:lnTo>
                  <a:pt x="96720" y="967199"/>
                </a:lnTo>
                <a:cubicBezTo>
                  <a:pt x="43303" y="967199"/>
                  <a:pt x="0" y="923896"/>
                  <a:pt x="0" y="870479"/>
                </a:cubicBezTo>
                <a:lnTo>
                  <a:pt x="0" y="96720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92158" tIns="192158" rIns="192158" bIns="192158" numCol="1" spcCol="1270" anchor="ctr" anchorCtr="0">
            <a:noAutofit/>
          </a:bodyPr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4300" kern="1200" dirty="0" smtClean="0"/>
              <a:t>Жесткий диск</a:t>
            </a:r>
            <a:endParaRPr lang="en-US" sz="4300" kern="1200" dirty="0"/>
          </a:p>
        </p:txBody>
      </p:sp>
      <p:sp>
        <p:nvSpPr>
          <p:cNvPr id="12" name="Freeform 11"/>
          <p:cNvSpPr/>
          <p:nvPr/>
        </p:nvSpPr>
        <p:spPr>
          <a:xfrm>
            <a:off x="901675" y="2749620"/>
            <a:ext cx="1533527" cy="967199"/>
          </a:xfrm>
          <a:custGeom>
            <a:avLst/>
            <a:gdLst>
              <a:gd name="connsiteX0" fmla="*/ 0 w 1533527"/>
              <a:gd name="connsiteY0" fmla="*/ 96720 h 967199"/>
              <a:gd name="connsiteX1" fmla="*/ 96720 w 1533527"/>
              <a:gd name="connsiteY1" fmla="*/ 0 h 967199"/>
              <a:gd name="connsiteX2" fmla="*/ 1436807 w 1533527"/>
              <a:gd name="connsiteY2" fmla="*/ 0 h 967199"/>
              <a:gd name="connsiteX3" fmla="*/ 1533527 w 1533527"/>
              <a:gd name="connsiteY3" fmla="*/ 96720 h 967199"/>
              <a:gd name="connsiteX4" fmla="*/ 1533527 w 1533527"/>
              <a:gd name="connsiteY4" fmla="*/ 870479 h 967199"/>
              <a:gd name="connsiteX5" fmla="*/ 1436807 w 1533527"/>
              <a:gd name="connsiteY5" fmla="*/ 967199 h 967199"/>
              <a:gd name="connsiteX6" fmla="*/ 96720 w 1533527"/>
              <a:gd name="connsiteY6" fmla="*/ 967199 h 967199"/>
              <a:gd name="connsiteX7" fmla="*/ 0 w 1533527"/>
              <a:gd name="connsiteY7" fmla="*/ 870479 h 967199"/>
              <a:gd name="connsiteX8" fmla="*/ 0 w 1533527"/>
              <a:gd name="connsiteY8" fmla="*/ 96720 h 967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33527" h="967199">
                <a:moveTo>
                  <a:pt x="0" y="96720"/>
                </a:moveTo>
                <a:cubicBezTo>
                  <a:pt x="0" y="43303"/>
                  <a:pt x="43303" y="0"/>
                  <a:pt x="96720" y="0"/>
                </a:cubicBezTo>
                <a:lnTo>
                  <a:pt x="1436807" y="0"/>
                </a:lnTo>
                <a:cubicBezTo>
                  <a:pt x="1490224" y="0"/>
                  <a:pt x="1533527" y="43303"/>
                  <a:pt x="1533527" y="96720"/>
                </a:cubicBezTo>
                <a:lnTo>
                  <a:pt x="1533527" y="870479"/>
                </a:lnTo>
                <a:cubicBezTo>
                  <a:pt x="1533527" y="923896"/>
                  <a:pt x="1490224" y="967199"/>
                  <a:pt x="1436807" y="967199"/>
                </a:cubicBezTo>
                <a:lnTo>
                  <a:pt x="96720" y="967199"/>
                </a:lnTo>
                <a:cubicBezTo>
                  <a:pt x="43303" y="967199"/>
                  <a:pt x="0" y="923896"/>
                  <a:pt x="0" y="870479"/>
                </a:cubicBezTo>
                <a:lnTo>
                  <a:pt x="0" y="96720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388" tIns="127388" rIns="127388" bIns="127388" numCol="1" spcCol="1270" anchor="ctr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600" kern="1200" dirty="0" smtClean="0"/>
              <a:t>Мета-данные</a:t>
            </a:r>
            <a:endParaRPr lang="en-US" sz="2600" kern="1200" dirty="0"/>
          </a:p>
        </p:txBody>
      </p:sp>
      <p:sp>
        <p:nvSpPr>
          <p:cNvPr id="13" name="Freeform 12"/>
          <p:cNvSpPr/>
          <p:nvPr/>
        </p:nvSpPr>
        <p:spPr>
          <a:xfrm>
            <a:off x="2485210" y="2749620"/>
            <a:ext cx="3308842" cy="967199"/>
          </a:xfrm>
          <a:custGeom>
            <a:avLst/>
            <a:gdLst>
              <a:gd name="connsiteX0" fmla="*/ 0 w 3308842"/>
              <a:gd name="connsiteY0" fmla="*/ 96720 h 967199"/>
              <a:gd name="connsiteX1" fmla="*/ 96720 w 3308842"/>
              <a:gd name="connsiteY1" fmla="*/ 0 h 967199"/>
              <a:gd name="connsiteX2" fmla="*/ 3212122 w 3308842"/>
              <a:gd name="connsiteY2" fmla="*/ 0 h 967199"/>
              <a:gd name="connsiteX3" fmla="*/ 3308842 w 3308842"/>
              <a:gd name="connsiteY3" fmla="*/ 96720 h 967199"/>
              <a:gd name="connsiteX4" fmla="*/ 3308842 w 3308842"/>
              <a:gd name="connsiteY4" fmla="*/ 870479 h 967199"/>
              <a:gd name="connsiteX5" fmla="*/ 3212122 w 3308842"/>
              <a:gd name="connsiteY5" fmla="*/ 967199 h 967199"/>
              <a:gd name="connsiteX6" fmla="*/ 96720 w 3308842"/>
              <a:gd name="connsiteY6" fmla="*/ 967199 h 967199"/>
              <a:gd name="connsiteX7" fmla="*/ 0 w 3308842"/>
              <a:gd name="connsiteY7" fmla="*/ 870479 h 967199"/>
              <a:gd name="connsiteX8" fmla="*/ 0 w 3308842"/>
              <a:gd name="connsiteY8" fmla="*/ 96720 h 967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08842" h="967199">
                <a:moveTo>
                  <a:pt x="0" y="96720"/>
                </a:moveTo>
                <a:cubicBezTo>
                  <a:pt x="0" y="43303"/>
                  <a:pt x="43303" y="0"/>
                  <a:pt x="96720" y="0"/>
                </a:cubicBezTo>
                <a:lnTo>
                  <a:pt x="3212122" y="0"/>
                </a:lnTo>
                <a:cubicBezTo>
                  <a:pt x="3265539" y="0"/>
                  <a:pt x="3308842" y="43303"/>
                  <a:pt x="3308842" y="96720"/>
                </a:cubicBezTo>
                <a:lnTo>
                  <a:pt x="3308842" y="870479"/>
                </a:lnTo>
                <a:cubicBezTo>
                  <a:pt x="3308842" y="923896"/>
                  <a:pt x="3265539" y="967199"/>
                  <a:pt x="3212122" y="967199"/>
                </a:cubicBezTo>
                <a:lnTo>
                  <a:pt x="96720" y="967199"/>
                </a:lnTo>
                <a:cubicBezTo>
                  <a:pt x="43303" y="967199"/>
                  <a:pt x="0" y="923896"/>
                  <a:pt x="0" y="870479"/>
                </a:cubicBezTo>
                <a:lnTo>
                  <a:pt x="0" y="96720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388" tIns="127388" rIns="127388" bIns="127388" numCol="1" spcCol="1270" anchor="ctr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600" kern="1200" dirty="0" smtClean="0"/>
              <a:t>Данные</a:t>
            </a:r>
            <a:endParaRPr lang="en-US" sz="2600" kern="1200" dirty="0"/>
          </a:p>
        </p:txBody>
      </p:sp>
      <p:sp>
        <p:nvSpPr>
          <p:cNvPr id="14" name="Freeform 13"/>
          <p:cNvSpPr/>
          <p:nvPr/>
        </p:nvSpPr>
        <p:spPr>
          <a:xfrm>
            <a:off x="901674" y="2749620"/>
            <a:ext cx="1533527" cy="967199"/>
          </a:xfrm>
          <a:custGeom>
            <a:avLst/>
            <a:gdLst>
              <a:gd name="connsiteX0" fmla="*/ 0 w 1533527"/>
              <a:gd name="connsiteY0" fmla="*/ 96720 h 967199"/>
              <a:gd name="connsiteX1" fmla="*/ 96720 w 1533527"/>
              <a:gd name="connsiteY1" fmla="*/ 0 h 967199"/>
              <a:gd name="connsiteX2" fmla="*/ 1436807 w 1533527"/>
              <a:gd name="connsiteY2" fmla="*/ 0 h 967199"/>
              <a:gd name="connsiteX3" fmla="*/ 1533527 w 1533527"/>
              <a:gd name="connsiteY3" fmla="*/ 96720 h 967199"/>
              <a:gd name="connsiteX4" fmla="*/ 1533527 w 1533527"/>
              <a:gd name="connsiteY4" fmla="*/ 870479 h 967199"/>
              <a:gd name="connsiteX5" fmla="*/ 1436807 w 1533527"/>
              <a:gd name="connsiteY5" fmla="*/ 967199 h 967199"/>
              <a:gd name="connsiteX6" fmla="*/ 96720 w 1533527"/>
              <a:gd name="connsiteY6" fmla="*/ 967199 h 967199"/>
              <a:gd name="connsiteX7" fmla="*/ 0 w 1533527"/>
              <a:gd name="connsiteY7" fmla="*/ 870479 h 967199"/>
              <a:gd name="connsiteX8" fmla="*/ 0 w 1533527"/>
              <a:gd name="connsiteY8" fmla="*/ 96720 h 967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33527" h="967199">
                <a:moveTo>
                  <a:pt x="0" y="96720"/>
                </a:moveTo>
                <a:cubicBezTo>
                  <a:pt x="0" y="43303"/>
                  <a:pt x="43303" y="0"/>
                  <a:pt x="96720" y="0"/>
                </a:cubicBezTo>
                <a:lnTo>
                  <a:pt x="1436807" y="0"/>
                </a:lnTo>
                <a:cubicBezTo>
                  <a:pt x="1490224" y="0"/>
                  <a:pt x="1533527" y="43303"/>
                  <a:pt x="1533527" y="96720"/>
                </a:cubicBezTo>
                <a:lnTo>
                  <a:pt x="1533527" y="870479"/>
                </a:lnTo>
                <a:cubicBezTo>
                  <a:pt x="1533527" y="923896"/>
                  <a:pt x="1490224" y="967199"/>
                  <a:pt x="1436807" y="967199"/>
                </a:cubicBezTo>
                <a:lnTo>
                  <a:pt x="96720" y="967199"/>
                </a:lnTo>
                <a:cubicBezTo>
                  <a:pt x="43303" y="967199"/>
                  <a:pt x="0" y="923896"/>
                  <a:pt x="0" y="870479"/>
                </a:cubicBezTo>
                <a:lnTo>
                  <a:pt x="0" y="96720"/>
                </a:lnTo>
                <a:close/>
              </a:path>
            </a:pathLst>
          </a:custGeom>
          <a:solidFill>
            <a:srgbClr val="800000"/>
          </a:solidFill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388" tIns="127388" rIns="127388" bIns="127388" numCol="1" spcCol="1270" anchor="ctr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600" kern="1200" dirty="0" smtClean="0"/>
              <a:t>Мета-данные</a:t>
            </a:r>
            <a:endParaRPr lang="en-US" sz="2600" kern="1200" dirty="0"/>
          </a:p>
        </p:txBody>
      </p:sp>
      <p:sp>
        <p:nvSpPr>
          <p:cNvPr id="16" name="Right Arrow 15"/>
          <p:cNvSpPr/>
          <p:nvPr/>
        </p:nvSpPr>
        <p:spPr>
          <a:xfrm>
            <a:off x="5580112" y="2981191"/>
            <a:ext cx="1224136" cy="504056"/>
          </a:xfrm>
          <a:prstGeom prst="rightArrow">
            <a:avLst/>
          </a:pr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388" tIns="127388" rIns="127388" bIns="127388" numCol="1" spcCol="1270" anchor="ctr" anchorCtr="0">
            <a:noAutofit/>
          </a:bodyPr>
          <a:lstStyle/>
          <a:p>
            <a:pPr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1838370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1" grpId="0" animBg="1"/>
      <p:bldP spid="12" grpId="0" animBg="1"/>
      <p:bldP spid="13" grpId="0" animBg="1"/>
      <p:bldP spid="14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12648" indent="-457200"/>
            <a:r>
              <a:rPr lang="ru-RU" dirty="0" smtClean="0"/>
              <a:t>Карвинг </a:t>
            </a:r>
            <a:r>
              <a:rPr lang="ru-RU" dirty="0"/>
              <a:t>криминалистически важных </a:t>
            </a:r>
            <a:r>
              <a:rPr lang="ru-RU" dirty="0" smtClean="0"/>
              <a:t>файлов:</a:t>
            </a:r>
          </a:p>
          <a:p>
            <a:pPr marL="914400" lvl="1" indent="-457200"/>
            <a:r>
              <a:rPr lang="ru-RU" dirty="0" smtClean="0"/>
              <a:t>История </a:t>
            </a:r>
            <a:r>
              <a:rPr lang="en-US" dirty="0" smtClean="0"/>
              <a:t>IM</a:t>
            </a:r>
          </a:p>
          <a:p>
            <a:pPr marL="914400" lvl="1" indent="-457200"/>
            <a:r>
              <a:rPr lang="ru-RU" dirty="0" smtClean="0"/>
              <a:t>История веб-браузеров</a:t>
            </a:r>
          </a:p>
          <a:p>
            <a:pPr marL="457200" lvl="1" indent="0">
              <a:buNone/>
            </a:pPr>
            <a:endParaRPr lang="ru-RU" sz="3200" dirty="0" smtClean="0"/>
          </a:p>
          <a:p>
            <a:pPr marL="612648" indent="-457200"/>
            <a:r>
              <a:rPr lang="ru-RU" dirty="0" smtClean="0"/>
              <a:t>Поиск по записям</a:t>
            </a:r>
          </a:p>
        </p:txBody>
      </p:sp>
    </p:spTree>
    <p:extLst>
      <p:ext uri="{BB962C8B-B14F-4D97-AF65-F5344CB8AC3E}">
        <p14:creationId xmlns:p14="http://schemas.microsoft.com/office/powerpoint/2010/main" val="1031976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Виды </a:t>
            </a:r>
            <a:r>
              <a:rPr lang="ru-RU" dirty="0" smtClean="0"/>
              <a:t>карвинга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Header Carving</a:t>
            </a:r>
          </a:p>
          <a:p>
            <a:pPr lvl="1"/>
            <a:r>
              <a:rPr lang="en-US" dirty="0" smtClean="0"/>
              <a:t>Footer</a:t>
            </a:r>
          </a:p>
          <a:p>
            <a:pPr lvl="1"/>
            <a:r>
              <a:rPr lang="en-US" dirty="0" smtClean="0"/>
              <a:t>Maximum size</a:t>
            </a:r>
          </a:p>
          <a:p>
            <a:pPr lvl="1"/>
            <a:r>
              <a:rPr lang="en-US" dirty="0" smtClean="0"/>
              <a:t>Embedded length</a:t>
            </a:r>
            <a:endParaRPr lang="en-US" dirty="0"/>
          </a:p>
          <a:p>
            <a:r>
              <a:rPr lang="en-US" dirty="0" smtClean="0"/>
              <a:t>File structure </a:t>
            </a:r>
            <a:r>
              <a:rPr lang="en-US" dirty="0"/>
              <a:t>b</a:t>
            </a:r>
            <a:r>
              <a:rPr lang="en-US" dirty="0" smtClean="0"/>
              <a:t>ased Carving</a:t>
            </a:r>
          </a:p>
          <a:p>
            <a:r>
              <a:rPr lang="en-US" dirty="0" smtClean="0"/>
              <a:t>Fragment recovery Carving</a:t>
            </a:r>
            <a:endParaRPr lang="ru-RU" dirty="0"/>
          </a:p>
        </p:txBody>
      </p:sp>
      <p:sp>
        <p:nvSpPr>
          <p:cNvPr id="4" name="Right Brace 3"/>
          <p:cNvSpPr/>
          <p:nvPr/>
        </p:nvSpPr>
        <p:spPr>
          <a:xfrm>
            <a:off x="5868144" y="1628800"/>
            <a:ext cx="432048" cy="2520280"/>
          </a:xfrm>
          <a:prstGeom prst="rightBrace">
            <a:avLst>
              <a:gd name="adj1" fmla="val 92410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6300192" y="2345104"/>
            <a:ext cx="19858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/>
              <a:t>Signature-based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145633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Готовые карверы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205064"/>
          </a:xfrm>
        </p:spPr>
        <p:txBody>
          <a:bodyPr numCol="2">
            <a:normAutofit/>
          </a:bodyPr>
          <a:lstStyle/>
          <a:p>
            <a:pPr lvl="1"/>
            <a:r>
              <a:rPr lang="en-US" sz="2200" dirty="0" smtClean="0"/>
              <a:t>Skype 3, 4</a:t>
            </a:r>
          </a:p>
          <a:p>
            <a:pPr lvl="1"/>
            <a:r>
              <a:rPr lang="en-US" sz="2200" dirty="0" smtClean="0"/>
              <a:t>Skype 4 (RAM)</a:t>
            </a:r>
          </a:p>
          <a:p>
            <a:pPr lvl="1"/>
            <a:r>
              <a:rPr lang="en-US" sz="2200" dirty="0" smtClean="0"/>
              <a:t>QIP </a:t>
            </a:r>
            <a:r>
              <a:rPr lang="en-US" sz="2200" dirty="0" err="1" smtClean="0"/>
              <a:t>Infium</a:t>
            </a:r>
            <a:r>
              <a:rPr lang="en-US" sz="2200" dirty="0" smtClean="0"/>
              <a:t>/2010</a:t>
            </a:r>
          </a:p>
          <a:p>
            <a:pPr lvl="1"/>
            <a:r>
              <a:rPr lang="en-US" sz="2200" dirty="0" smtClean="0"/>
              <a:t>ICQ Lite</a:t>
            </a:r>
          </a:p>
          <a:p>
            <a:pPr lvl="1"/>
            <a:r>
              <a:rPr lang="en-US" sz="2200" dirty="0" smtClean="0"/>
              <a:t>ICQ 7 (RAM)</a:t>
            </a:r>
          </a:p>
          <a:p>
            <a:pPr lvl="1"/>
            <a:r>
              <a:rPr lang="en-US" sz="2200" dirty="0" err="1" smtClean="0"/>
              <a:t>Digsby</a:t>
            </a:r>
            <a:endParaRPr lang="en-US" sz="2200" dirty="0" smtClean="0"/>
          </a:p>
          <a:p>
            <a:pPr lvl="1"/>
            <a:r>
              <a:rPr lang="en-US" sz="2200" dirty="0" smtClean="0"/>
              <a:t>Yahoo! (Disk + RAM)</a:t>
            </a:r>
          </a:p>
          <a:p>
            <a:pPr lvl="1"/>
            <a:r>
              <a:rPr lang="en-US" sz="2200" dirty="0" smtClean="0"/>
              <a:t>Windows Live Messenger (Disk + RAM)</a:t>
            </a:r>
          </a:p>
          <a:p>
            <a:pPr lvl="1"/>
            <a:r>
              <a:rPr lang="en-US" sz="2200" dirty="0" smtClean="0"/>
              <a:t>Miranda IM</a:t>
            </a:r>
          </a:p>
          <a:p>
            <a:pPr lvl="1"/>
            <a:endParaRPr lang="en-US" sz="2200" dirty="0"/>
          </a:p>
          <a:p>
            <a:pPr lvl="1"/>
            <a:endParaRPr lang="en-US" sz="2200" dirty="0" smtClean="0"/>
          </a:p>
          <a:p>
            <a:pPr lvl="1"/>
            <a:r>
              <a:rPr lang="en-US" sz="2200" dirty="0" smtClean="0"/>
              <a:t>Internet Explorer 6 - 8</a:t>
            </a:r>
          </a:p>
          <a:p>
            <a:pPr lvl="1"/>
            <a:r>
              <a:rPr lang="en-US" sz="2200" dirty="0" smtClean="0"/>
              <a:t>Firefox 3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383259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901675" y="2749620"/>
            <a:ext cx="1533527" cy="967199"/>
          </a:xfrm>
          <a:custGeom>
            <a:avLst/>
            <a:gdLst>
              <a:gd name="connsiteX0" fmla="*/ 0 w 1533527"/>
              <a:gd name="connsiteY0" fmla="*/ 96720 h 967199"/>
              <a:gd name="connsiteX1" fmla="*/ 96720 w 1533527"/>
              <a:gd name="connsiteY1" fmla="*/ 0 h 967199"/>
              <a:gd name="connsiteX2" fmla="*/ 1436807 w 1533527"/>
              <a:gd name="connsiteY2" fmla="*/ 0 h 967199"/>
              <a:gd name="connsiteX3" fmla="*/ 1533527 w 1533527"/>
              <a:gd name="connsiteY3" fmla="*/ 96720 h 967199"/>
              <a:gd name="connsiteX4" fmla="*/ 1533527 w 1533527"/>
              <a:gd name="connsiteY4" fmla="*/ 870479 h 967199"/>
              <a:gd name="connsiteX5" fmla="*/ 1436807 w 1533527"/>
              <a:gd name="connsiteY5" fmla="*/ 967199 h 967199"/>
              <a:gd name="connsiteX6" fmla="*/ 96720 w 1533527"/>
              <a:gd name="connsiteY6" fmla="*/ 967199 h 967199"/>
              <a:gd name="connsiteX7" fmla="*/ 0 w 1533527"/>
              <a:gd name="connsiteY7" fmla="*/ 870479 h 967199"/>
              <a:gd name="connsiteX8" fmla="*/ 0 w 1533527"/>
              <a:gd name="connsiteY8" fmla="*/ 96720 h 967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33527" h="967199">
                <a:moveTo>
                  <a:pt x="0" y="96720"/>
                </a:moveTo>
                <a:cubicBezTo>
                  <a:pt x="0" y="43303"/>
                  <a:pt x="43303" y="0"/>
                  <a:pt x="96720" y="0"/>
                </a:cubicBezTo>
                <a:lnTo>
                  <a:pt x="1436807" y="0"/>
                </a:lnTo>
                <a:cubicBezTo>
                  <a:pt x="1490224" y="0"/>
                  <a:pt x="1533527" y="43303"/>
                  <a:pt x="1533527" y="96720"/>
                </a:cubicBezTo>
                <a:lnTo>
                  <a:pt x="1533527" y="870479"/>
                </a:lnTo>
                <a:cubicBezTo>
                  <a:pt x="1533527" y="923896"/>
                  <a:pt x="1490224" y="967199"/>
                  <a:pt x="1436807" y="967199"/>
                </a:cubicBezTo>
                <a:lnTo>
                  <a:pt x="96720" y="967199"/>
                </a:lnTo>
                <a:cubicBezTo>
                  <a:pt x="43303" y="967199"/>
                  <a:pt x="0" y="923896"/>
                  <a:pt x="0" y="870479"/>
                </a:cubicBezTo>
                <a:lnTo>
                  <a:pt x="0" y="96720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388" tIns="127388" rIns="127388" bIns="127388" numCol="1" spcCol="1270" anchor="ctr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600" kern="1200" dirty="0" smtClean="0"/>
              <a:t>Мета-данные</a:t>
            </a:r>
            <a:endParaRPr lang="en-US" sz="2600" kern="1200" dirty="0"/>
          </a:p>
        </p:txBody>
      </p:sp>
      <p:sp>
        <p:nvSpPr>
          <p:cNvPr id="10" name="Freeform 9"/>
          <p:cNvSpPr/>
          <p:nvPr/>
        </p:nvSpPr>
        <p:spPr>
          <a:xfrm>
            <a:off x="902075" y="2749620"/>
            <a:ext cx="1533527" cy="967199"/>
          </a:xfrm>
          <a:custGeom>
            <a:avLst/>
            <a:gdLst>
              <a:gd name="connsiteX0" fmla="*/ 0 w 1533527"/>
              <a:gd name="connsiteY0" fmla="*/ 96720 h 967199"/>
              <a:gd name="connsiteX1" fmla="*/ 96720 w 1533527"/>
              <a:gd name="connsiteY1" fmla="*/ 0 h 967199"/>
              <a:gd name="connsiteX2" fmla="*/ 1436807 w 1533527"/>
              <a:gd name="connsiteY2" fmla="*/ 0 h 967199"/>
              <a:gd name="connsiteX3" fmla="*/ 1533527 w 1533527"/>
              <a:gd name="connsiteY3" fmla="*/ 96720 h 967199"/>
              <a:gd name="connsiteX4" fmla="*/ 1533527 w 1533527"/>
              <a:gd name="connsiteY4" fmla="*/ 870479 h 967199"/>
              <a:gd name="connsiteX5" fmla="*/ 1436807 w 1533527"/>
              <a:gd name="connsiteY5" fmla="*/ 967199 h 967199"/>
              <a:gd name="connsiteX6" fmla="*/ 96720 w 1533527"/>
              <a:gd name="connsiteY6" fmla="*/ 967199 h 967199"/>
              <a:gd name="connsiteX7" fmla="*/ 0 w 1533527"/>
              <a:gd name="connsiteY7" fmla="*/ 870479 h 967199"/>
              <a:gd name="connsiteX8" fmla="*/ 0 w 1533527"/>
              <a:gd name="connsiteY8" fmla="*/ 96720 h 967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33527" h="967199">
                <a:moveTo>
                  <a:pt x="0" y="96720"/>
                </a:moveTo>
                <a:cubicBezTo>
                  <a:pt x="0" y="43303"/>
                  <a:pt x="43303" y="0"/>
                  <a:pt x="96720" y="0"/>
                </a:cubicBezTo>
                <a:lnTo>
                  <a:pt x="1436807" y="0"/>
                </a:lnTo>
                <a:cubicBezTo>
                  <a:pt x="1490224" y="0"/>
                  <a:pt x="1533527" y="43303"/>
                  <a:pt x="1533527" y="96720"/>
                </a:cubicBezTo>
                <a:lnTo>
                  <a:pt x="1533527" y="870479"/>
                </a:lnTo>
                <a:cubicBezTo>
                  <a:pt x="1533527" y="923896"/>
                  <a:pt x="1490224" y="967199"/>
                  <a:pt x="1436807" y="967199"/>
                </a:cubicBezTo>
                <a:lnTo>
                  <a:pt x="96720" y="967199"/>
                </a:lnTo>
                <a:cubicBezTo>
                  <a:pt x="43303" y="967199"/>
                  <a:pt x="0" y="923896"/>
                  <a:pt x="0" y="870479"/>
                </a:cubicBezTo>
                <a:lnTo>
                  <a:pt x="0" y="96720"/>
                </a:lnTo>
                <a:close/>
              </a:path>
            </a:pathLst>
          </a:custGeom>
          <a:gradFill>
            <a:gsLst>
              <a:gs pos="0">
                <a:srgbClr val="C00000"/>
              </a:gs>
              <a:gs pos="50000">
                <a:schemeClr val="tx1">
                  <a:lumMod val="85000"/>
                  <a:alpha val="0"/>
                </a:schemeClr>
              </a:gs>
            </a:gsLst>
            <a:lin ang="5400000" scaled="0"/>
          </a:gradFill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388" tIns="127388" rIns="127388" bIns="127388" numCol="1" spcCol="1270" anchor="ctr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600" kern="1200" dirty="0" smtClean="0"/>
              <a:t>Мета-данные</a:t>
            </a:r>
            <a:endParaRPr lang="en-US" sz="2600" kern="1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Расширение метода</a:t>
            </a:r>
            <a:endParaRPr lang="ru-RU" dirty="0"/>
          </a:p>
        </p:txBody>
      </p:sp>
      <p:sp>
        <p:nvSpPr>
          <p:cNvPr id="7" name="Freeform 6"/>
          <p:cNvSpPr/>
          <p:nvPr/>
        </p:nvSpPr>
        <p:spPr>
          <a:xfrm>
            <a:off x="901675" y="1653886"/>
            <a:ext cx="4892376" cy="967199"/>
          </a:xfrm>
          <a:custGeom>
            <a:avLst/>
            <a:gdLst>
              <a:gd name="connsiteX0" fmla="*/ 0 w 4892376"/>
              <a:gd name="connsiteY0" fmla="*/ 96720 h 967199"/>
              <a:gd name="connsiteX1" fmla="*/ 96720 w 4892376"/>
              <a:gd name="connsiteY1" fmla="*/ 0 h 967199"/>
              <a:gd name="connsiteX2" fmla="*/ 4795656 w 4892376"/>
              <a:gd name="connsiteY2" fmla="*/ 0 h 967199"/>
              <a:gd name="connsiteX3" fmla="*/ 4892376 w 4892376"/>
              <a:gd name="connsiteY3" fmla="*/ 96720 h 967199"/>
              <a:gd name="connsiteX4" fmla="*/ 4892376 w 4892376"/>
              <a:gd name="connsiteY4" fmla="*/ 870479 h 967199"/>
              <a:gd name="connsiteX5" fmla="*/ 4795656 w 4892376"/>
              <a:gd name="connsiteY5" fmla="*/ 967199 h 967199"/>
              <a:gd name="connsiteX6" fmla="*/ 96720 w 4892376"/>
              <a:gd name="connsiteY6" fmla="*/ 967199 h 967199"/>
              <a:gd name="connsiteX7" fmla="*/ 0 w 4892376"/>
              <a:gd name="connsiteY7" fmla="*/ 870479 h 967199"/>
              <a:gd name="connsiteX8" fmla="*/ 0 w 4892376"/>
              <a:gd name="connsiteY8" fmla="*/ 96720 h 967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92376" h="967199">
                <a:moveTo>
                  <a:pt x="0" y="96720"/>
                </a:moveTo>
                <a:cubicBezTo>
                  <a:pt x="0" y="43303"/>
                  <a:pt x="43303" y="0"/>
                  <a:pt x="96720" y="0"/>
                </a:cubicBezTo>
                <a:lnTo>
                  <a:pt x="4795656" y="0"/>
                </a:lnTo>
                <a:cubicBezTo>
                  <a:pt x="4849073" y="0"/>
                  <a:pt x="4892376" y="43303"/>
                  <a:pt x="4892376" y="96720"/>
                </a:cubicBezTo>
                <a:lnTo>
                  <a:pt x="4892376" y="870479"/>
                </a:lnTo>
                <a:cubicBezTo>
                  <a:pt x="4892376" y="923896"/>
                  <a:pt x="4849073" y="967199"/>
                  <a:pt x="4795656" y="967199"/>
                </a:cubicBezTo>
                <a:lnTo>
                  <a:pt x="96720" y="967199"/>
                </a:lnTo>
                <a:cubicBezTo>
                  <a:pt x="43303" y="967199"/>
                  <a:pt x="0" y="923896"/>
                  <a:pt x="0" y="870479"/>
                </a:cubicBezTo>
                <a:lnTo>
                  <a:pt x="0" y="96720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92158" tIns="192158" rIns="192158" bIns="192158" numCol="1" spcCol="1270" anchor="ctr" anchorCtr="0">
            <a:noAutofit/>
          </a:bodyPr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4300" kern="1200" dirty="0" smtClean="0"/>
              <a:t>Жесткий диск</a:t>
            </a:r>
            <a:endParaRPr lang="en-US" sz="4300" kern="1200" dirty="0"/>
          </a:p>
        </p:txBody>
      </p:sp>
      <p:sp>
        <p:nvSpPr>
          <p:cNvPr id="9" name="Freeform 8"/>
          <p:cNvSpPr/>
          <p:nvPr/>
        </p:nvSpPr>
        <p:spPr>
          <a:xfrm>
            <a:off x="2485210" y="2749620"/>
            <a:ext cx="3308842" cy="967199"/>
          </a:xfrm>
          <a:custGeom>
            <a:avLst/>
            <a:gdLst>
              <a:gd name="connsiteX0" fmla="*/ 0 w 3308842"/>
              <a:gd name="connsiteY0" fmla="*/ 96720 h 967199"/>
              <a:gd name="connsiteX1" fmla="*/ 96720 w 3308842"/>
              <a:gd name="connsiteY1" fmla="*/ 0 h 967199"/>
              <a:gd name="connsiteX2" fmla="*/ 3212122 w 3308842"/>
              <a:gd name="connsiteY2" fmla="*/ 0 h 967199"/>
              <a:gd name="connsiteX3" fmla="*/ 3308842 w 3308842"/>
              <a:gd name="connsiteY3" fmla="*/ 96720 h 967199"/>
              <a:gd name="connsiteX4" fmla="*/ 3308842 w 3308842"/>
              <a:gd name="connsiteY4" fmla="*/ 870479 h 967199"/>
              <a:gd name="connsiteX5" fmla="*/ 3212122 w 3308842"/>
              <a:gd name="connsiteY5" fmla="*/ 967199 h 967199"/>
              <a:gd name="connsiteX6" fmla="*/ 96720 w 3308842"/>
              <a:gd name="connsiteY6" fmla="*/ 967199 h 967199"/>
              <a:gd name="connsiteX7" fmla="*/ 0 w 3308842"/>
              <a:gd name="connsiteY7" fmla="*/ 870479 h 967199"/>
              <a:gd name="connsiteX8" fmla="*/ 0 w 3308842"/>
              <a:gd name="connsiteY8" fmla="*/ 96720 h 967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08842" h="967199">
                <a:moveTo>
                  <a:pt x="0" y="96720"/>
                </a:moveTo>
                <a:cubicBezTo>
                  <a:pt x="0" y="43303"/>
                  <a:pt x="43303" y="0"/>
                  <a:pt x="96720" y="0"/>
                </a:cubicBezTo>
                <a:lnTo>
                  <a:pt x="3212122" y="0"/>
                </a:lnTo>
                <a:cubicBezTo>
                  <a:pt x="3265539" y="0"/>
                  <a:pt x="3308842" y="43303"/>
                  <a:pt x="3308842" y="96720"/>
                </a:cubicBezTo>
                <a:lnTo>
                  <a:pt x="3308842" y="870479"/>
                </a:lnTo>
                <a:cubicBezTo>
                  <a:pt x="3308842" y="923896"/>
                  <a:pt x="3265539" y="967199"/>
                  <a:pt x="3212122" y="967199"/>
                </a:cubicBezTo>
                <a:lnTo>
                  <a:pt x="96720" y="967199"/>
                </a:lnTo>
                <a:cubicBezTo>
                  <a:pt x="43303" y="967199"/>
                  <a:pt x="0" y="923896"/>
                  <a:pt x="0" y="870479"/>
                </a:cubicBezTo>
                <a:lnTo>
                  <a:pt x="0" y="96720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388" tIns="127388" rIns="127388" bIns="127388" numCol="1" spcCol="1270" anchor="ctr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600" kern="1200" dirty="0" smtClean="0"/>
              <a:t>Данные</a:t>
            </a:r>
            <a:endParaRPr lang="en-US" sz="2600" kern="1200" dirty="0"/>
          </a:p>
        </p:txBody>
      </p:sp>
      <p:sp>
        <p:nvSpPr>
          <p:cNvPr id="11" name="Freeform 10"/>
          <p:cNvSpPr/>
          <p:nvPr/>
        </p:nvSpPr>
        <p:spPr>
          <a:xfrm>
            <a:off x="885864" y="4334009"/>
            <a:ext cx="1533527" cy="967199"/>
          </a:xfrm>
          <a:custGeom>
            <a:avLst/>
            <a:gdLst>
              <a:gd name="connsiteX0" fmla="*/ 0 w 1533527"/>
              <a:gd name="connsiteY0" fmla="*/ 96720 h 967199"/>
              <a:gd name="connsiteX1" fmla="*/ 96720 w 1533527"/>
              <a:gd name="connsiteY1" fmla="*/ 0 h 967199"/>
              <a:gd name="connsiteX2" fmla="*/ 1436807 w 1533527"/>
              <a:gd name="connsiteY2" fmla="*/ 0 h 967199"/>
              <a:gd name="connsiteX3" fmla="*/ 1533527 w 1533527"/>
              <a:gd name="connsiteY3" fmla="*/ 96720 h 967199"/>
              <a:gd name="connsiteX4" fmla="*/ 1533527 w 1533527"/>
              <a:gd name="connsiteY4" fmla="*/ 870479 h 967199"/>
              <a:gd name="connsiteX5" fmla="*/ 1436807 w 1533527"/>
              <a:gd name="connsiteY5" fmla="*/ 967199 h 967199"/>
              <a:gd name="connsiteX6" fmla="*/ 96720 w 1533527"/>
              <a:gd name="connsiteY6" fmla="*/ 967199 h 967199"/>
              <a:gd name="connsiteX7" fmla="*/ 0 w 1533527"/>
              <a:gd name="connsiteY7" fmla="*/ 870479 h 967199"/>
              <a:gd name="connsiteX8" fmla="*/ 0 w 1533527"/>
              <a:gd name="connsiteY8" fmla="*/ 96720 h 967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33527" h="967199">
                <a:moveTo>
                  <a:pt x="0" y="96720"/>
                </a:moveTo>
                <a:cubicBezTo>
                  <a:pt x="0" y="43303"/>
                  <a:pt x="43303" y="0"/>
                  <a:pt x="96720" y="0"/>
                </a:cubicBezTo>
                <a:lnTo>
                  <a:pt x="1436807" y="0"/>
                </a:lnTo>
                <a:cubicBezTo>
                  <a:pt x="1490224" y="0"/>
                  <a:pt x="1533527" y="43303"/>
                  <a:pt x="1533527" y="96720"/>
                </a:cubicBezTo>
                <a:lnTo>
                  <a:pt x="1533527" y="870479"/>
                </a:lnTo>
                <a:cubicBezTo>
                  <a:pt x="1533527" y="923896"/>
                  <a:pt x="1490224" y="967199"/>
                  <a:pt x="1436807" y="967199"/>
                </a:cubicBezTo>
                <a:lnTo>
                  <a:pt x="96720" y="967199"/>
                </a:lnTo>
                <a:cubicBezTo>
                  <a:pt x="43303" y="967199"/>
                  <a:pt x="0" y="923896"/>
                  <a:pt x="0" y="870479"/>
                </a:cubicBezTo>
                <a:lnTo>
                  <a:pt x="0" y="96720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388" tIns="127388" rIns="127388" bIns="127388" numCol="1" spcCol="1270" anchor="ctr" anchorCtr="0">
            <a:noAutofit/>
          </a:bodyPr>
          <a:lstStyle/>
          <a:p>
            <a:pPr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600" dirty="0" smtClean="0"/>
              <a:t>MFT</a:t>
            </a:r>
            <a:endParaRPr lang="en-US" sz="2600" dirty="0"/>
          </a:p>
        </p:txBody>
      </p:sp>
      <p:sp>
        <p:nvSpPr>
          <p:cNvPr id="12" name="Freeform 11"/>
          <p:cNvSpPr/>
          <p:nvPr/>
        </p:nvSpPr>
        <p:spPr>
          <a:xfrm>
            <a:off x="2469401" y="4334008"/>
            <a:ext cx="3308842" cy="967199"/>
          </a:xfrm>
          <a:custGeom>
            <a:avLst/>
            <a:gdLst>
              <a:gd name="connsiteX0" fmla="*/ 0 w 3308842"/>
              <a:gd name="connsiteY0" fmla="*/ 96720 h 967199"/>
              <a:gd name="connsiteX1" fmla="*/ 96720 w 3308842"/>
              <a:gd name="connsiteY1" fmla="*/ 0 h 967199"/>
              <a:gd name="connsiteX2" fmla="*/ 3212122 w 3308842"/>
              <a:gd name="connsiteY2" fmla="*/ 0 h 967199"/>
              <a:gd name="connsiteX3" fmla="*/ 3308842 w 3308842"/>
              <a:gd name="connsiteY3" fmla="*/ 96720 h 967199"/>
              <a:gd name="connsiteX4" fmla="*/ 3308842 w 3308842"/>
              <a:gd name="connsiteY4" fmla="*/ 870479 h 967199"/>
              <a:gd name="connsiteX5" fmla="*/ 3212122 w 3308842"/>
              <a:gd name="connsiteY5" fmla="*/ 967199 h 967199"/>
              <a:gd name="connsiteX6" fmla="*/ 96720 w 3308842"/>
              <a:gd name="connsiteY6" fmla="*/ 967199 h 967199"/>
              <a:gd name="connsiteX7" fmla="*/ 0 w 3308842"/>
              <a:gd name="connsiteY7" fmla="*/ 870479 h 967199"/>
              <a:gd name="connsiteX8" fmla="*/ 0 w 3308842"/>
              <a:gd name="connsiteY8" fmla="*/ 96720 h 967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08842" h="967199">
                <a:moveTo>
                  <a:pt x="0" y="96720"/>
                </a:moveTo>
                <a:cubicBezTo>
                  <a:pt x="0" y="43303"/>
                  <a:pt x="43303" y="0"/>
                  <a:pt x="96720" y="0"/>
                </a:cubicBezTo>
                <a:lnTo>
                  <a:pt x="3212122" y="0"/>
                </a:lnTo>
                <a:cubicBezTo>
                  <a:pt x="3265539" y="0"/>
                  <a:pt x="3308842" y="43303"/>
                  <a:pt x="3308842" y="96720"/>
                </a:cubicBezTo>
                <a:lnTo>
                  <a:pt x="3308842" y="870479"/>
                </a:lnTo>
                <a:cubicBezTo>
                  <a:pt x="3308842" y="923896"/>
                  <a:pt x="3265539" y="967199"/>
                  <a:pt x="3212122" y="967199"/>
                </a:cubicBezTo>
                <a:lnTo>
                  <a:pt x="96720" y="967199"/>
                </a:lnTo>
                <a:cubicBezTo>
                  <a:pt x="43303" y="967199"/>
                  <a:pt x="0" y="923896"/>
                  <a:pt x="0" y="870479"/>
                </a:cubicBezTo>
                <a:lnTo>
                  <a:pt x="0" y="96720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388" tIns="127388" rIns="127388" bIns="127388" numCol="1" spcCol="1270" anchor="ctr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600" kern="1200" dirty="0" smtClean="0"/>
              <a:t>Разжатые, склеенные данные</a:t>
            </a:r>
            <a:endParaRPr lang="en-US" sz="2600" kern="1200" dirty="0"/>
          </a:p>
        </p:txBody>
      </p:sp>
      <p:sp>
        <p:nvSpPr>
          <p:cNvPr id="14" name="Right Arrow 13"/>
          <p:cNvSpPr/>
          <p:nvPr/>
        </p:nvSpPr>
        <p:spPr>
          <a:xfrm>
            <a:off x="5652120" y="4565580"/>
            <a:ext cx="1224136" cy="504056"/>
          </a:xfrm>
          <a:prstGeom prst="rightArrow">
            <a:avLst/>
          </a:pr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388" tIns="127388" rIns="127388" bIns="127388" numCol="1" spcCol="1270" anchor="ctr" anchorCtr="0">
            <a:noAutofit/>
          </a:bodyPr>
          <a:lstStyle/>
          <a:p>
            <a:pPr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600"/>
          </a:p>
        </p:txBody>
      </p:sp>
      <p:sp>
        <p:nvSpPr>
          <p:cNvPr id="15" name="Down Arrow 14"/>
          <p:cNvSpPr/>
          <p:nvPr/>
        </p:nvSpPr>
        <p:spPr>
          <a:xfrm>
            <a:off x="1400627" y="3649932"/>
            <a:ext cx="504000" cy="828000"/>
          </a:xfrm>
          <a:prstGeom prst="downArrow">
            <a:avLst/>
          </a:pr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7388" tIns="127388" rIns="127388" bIns="127388" numCol="1" spcCol="1270" anchor="ctr" anchorCtr="0">
            <a:noAutofit/>
          </a:bodyPr>
          <a:lstStyle/>
          <a:p>
            <a:pPr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2321788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2" animBg="1"/>
      <p:bldP spid="10" grpId="0" animBg="1"/>
      <p:bldP spid="7" grpId="0" animBg="1"/>
      <p:bldP spid="9" grpId="0" animBg="1"/>
      <p:bldP spid="11" grpId="0" animBg="1"/>
      <p:bldP spid="12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Всё.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726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407</TotalTime>
  <Words>137</Words>
  <Application>Microsoft Office PowerPoint</Application>
  <PresentationFormat>On-screen Show (4:3)</PresentationFormat>
  <Paragraphs>50</Paragraphs>
  <Slides>7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Technic</vt:lpstr>
      <vt:lpstr>Базовые алгоритмы файлового карвинга</vt:lpstr>
      <vt:lpstr>Что это такое</vt:lpstr>
      <vt:lpstr>Задача</vt:lpstr>
      <vt:lpstr>Виды карвинга</vt:lpstr>
      <vt:lpstr>Готовые карверы</vt:lpstr>
      <vt:lpstr>Расширение метода</vt:lpstr>
      <vt:lpstr>Всё.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Файловый карвинг</dc:title>
  <dc:creator>Alexander</dc:creator>
  <cp:lastModifiedBy>Alex</cp:lastModifiedBy>
  <cp:revision>20</cp:revision>
  <dcterms:created xsi:type="dcterms:W3CDTF">2009-12-22T18:23:22Z</dcterms:created>
  <dcterms:modified xsi:type="dcterms:W3CDTF">2010-06-03T21:11:42Z</dcterms:modified>
</cp:coreProperties>
</file>