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0B68D6-07DF-4C86-B658-529631140DFB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825A54A-BFF2-47BC-BD7A-595046FDD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1785926"/>
            <a:ext cx="6480048" cy="2301240"/>
          </a:xfrm>
        </p:spPr>
        <p:txBody>
          <a:bodyPr/>
          <a:lstStyle/>
          <a:p>
            <a:r>
              <a:rPr lang="ru-RU" sz="2400" dirty="0" smtClean="0"/>
              <a:t>Разработка редактора интерактивного электронного купона и реализация на платформе </a:t>
            </a:r>
            <a:r>
              <a:rPr sz="2400" smtClean="0"/>
              <a:t>Flash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4643446"/>
            <a:ext cx="6480048" cy="1752600"/>
          </a:xfrm>
        </p:spPr>
        <p:txBody>
          <a:bodyPr/>
          <a:lstStyle/>
          <a:p>
            <a:r>
              <a:rPr lang="ru-RU" sz="1800" dirty="0" err="1" smtClean="0"/>
              <a:t>Долбешкин</a:t>
            </a:r>
            <a:r>
              <a:rPr lang="ru-RU" sz="1800" dirty="0" smtClean="0"/>
              <a:t> Андрей Николаевич, 345 группа</a:t>
            </a:r>
          </a:p>
          <a:p>
            <a:r>
              <a:rPr lang="ru-RU" sz="1800" dirty="0" smtClean="0"/>
              <a:t>Руководитель: кандидат ф.-м.н. Вячеслав Алексеевич Кириллин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smtClean="0"/>
              <a:t>SmartKupon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Система мобильного маркетинга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857496"/>
            <a:ext cx="28575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Разработать программу, позволяющую редактировать купон со следующими возможностями:</a:t>
            </a:r>
          </a:p>
          <a:p>
            <a:pPr lvl="1"/>
            <a:r>
              <a:rPr lang="ru-RU" sz="2400" dirty="0" smtClean="0"/>
              <a:t>Добавление картинок на фон, их перемещение</a:t>
            </a:r>
          </a:p>
          <a:p>
            <a:pPr lvl="1"/>
            <a:r>
              <a:rPr lang="ru-RU" sz="2400" dirty="0" smtClean="0"/>
              <a:t>Система слоев</a:t>
            </a:r>
          </a:p>
          <a:p>
            <a:pPr lvl="1"/>
            <a:r>
              <a:rPr lang="en-US" sz="2400" dirty="0" smtClean="0"/>
              <a:t>Undo/Redo</a:t>
            </a:r>
          </a:p>
          <a:p>
            <a:pPr lvl="1"/>
            <a:r>
              <a:rPr lang="ru-RU" sz="2400" dirty="0" smtClean="0"/>
              <a:t>Отправка серверу сообщений с информацией о купонах</a:t>
            </a:r>
          </a:p>
          <a:p>
            <a:r>
              <a:rPr lang="ru-RU" sz="2400" dirty="0" smtClean="0"/>
              <a:t>Провести необходимые исследования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Описание решения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Исследование возможностей сжатия купона</a:t>
            </a:r>
          </a:p>
          <a:p>
            <a:r>
              <a:rPr lang="ru-RU" sz="2400" dirty="0" smtClean="0"/>
              <a:t>Основная проблема – сжатие текста без потерь качества</a:t>
            </a:r>
            <a:endParaRPr lang="ru-RU" sz="24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728" y="2928934"/>
          <a:ext cx="6147774" cy="3204464"/>
        </p:xfrm>
        <a:graphic>
          <a:graphicData uri="http://schemas.openxmlformats.org/drawingml/2006/table">
            <a:tbl>
              <a:tblPr/>
              <a:tblGrid>
                <a:gridCol w="1111224"/>
                <a:gridCol w="1258979"/>
                <a:gridCol w="1259613"/>
                <a:gridCol w="1258979"/>
                <a:gridCol w="1258979"/>
              </a:tblGrid>
              <a:tr h="876706"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Купон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Размер лицевой стороны купона до сжатия, Кб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Размер задней стороны купона до сжатия, Кб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Размер лицевой стороны купона после сжатия, Кб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Размер задней стороны купона после сжатия, Кб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338"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Sushi Land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Times New Roman"/>
                        </a:rPr>
                        <a:t>35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154"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Cocabar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49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49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338"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Восточный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  экспресс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52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43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338"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Трибунал бар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43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338"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Челентано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l" fontAlgn="auto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Описание решения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Изменения в требованиях к редактору:</a:t>
            </a:r>
          </a:p>
          <a:p>
            <a:pPr lvl="1"/>
            <a:r>
              <a:rPr lang="ru-RU" sz="2400" dirty="0" smtClean="0"/>
              <a:t>Добавление уже готового купона</a:t>
            </a:r>
          </a:p>
          <a:p>
            <a:pPr lvl="1"/>
            <a:r>
              <a:rPr lang="ru-RU" sz="2400" dirty="0" smtClean="0"/>
              <a:t>Выделение на нем активных областей с помощью «скругленного» прямоугольника</a:t>
            </a:r>
          </a:p>
          <a:p>
            <a:pPr lvl="1"/>
            <a:r>
              <a:rPr lang="ru-RU" sz="2400" dirty="0" smtClean="0"/>
              <a:t>Отправка сообщений серверу с информацией об активных областях (координаты, размеры)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 smtClean="0"/>
              <a:t>     Разработано программное средство, для редактирования купона с возможностями:</a:t>
            </a:r>
          </a:p>
          <a:p>
            <a:pPr lvl="1"/>
            <a:r>
              <a:rPr lang="ru-RU" dirty="0" smtClean="0"/>
              <a:t> </a:t>
            </a:r>
            <a:r>
              <a:rPr lang="ru-RU" sz="2400" dirty="0" smtClean="0"/>
              <a:t>Добавление </a:t>
            </a:r>
            <a:r>
              <a:rPr lang="ru-RU" sz="2400" dirty="0" smtClean="0"/>
              <a:t>уже готового купона</a:t>
            </a:r>
          </a:p>
          <a:p>
            <a:pPr lvl="1"/>
            <a:r>
              <a:rPr lang="ru-RU" sz="2400" dirty="0" smtClean="0"/>
              <a:t>Выделение на нем активных областей с помощью «скругленного» прямоугольника</a:t>
            </a:r>
          </a:p>
          <a:p>
            <a:pPr lvl="1"/>
            <a:r>
              <a:rPr lang="ru-RU" sz="2400" dirty="0" smtClean="0"/>
              <a:t>Отправка сообщений серверу с информацией об активных областях (координаты, размеры</a:t>
            </a:r>
            <a:r>
              <a:rPr lang="ru-RU" sz="2400" dirty="0" smtClean="0"/>
              <a:t>)</a:t>
            </a:r>
          </a:p>
          <a:p>
            <a:pPr lvl="1"/>
            <a:r>
              <a:rPr lang="ru-RU" sz="2400" dirty="0" smtClean="0"/>
              <a:t>Функция отмены/перевыполнения действий пользователя</a:t>
            </a: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Планы на будущее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Провести полную интеграцию редактора с системой </a:t>
            </a:r>
            <a:r>
              <a:rPr lang="en-US" sz="2400" dirty="0" smtClean="0"/>
              <a:t>SmartKupon</a:t>
            </a:r>
            <a:endParaRPr lang="ru-RU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896</TotalTime>
  <Words>228</Words>
  <Application>Microsoft Office PowerPoint</Application>
  <PresentationFormat>Экран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Техническая</vt:lpstr>
      <vt:lpstr>Разработка редактора интерактивного электронного купона и реализация на платформе Flash </vt:lpstr>
      <vt:lpstr>SmartKupon</vt:lpstr>
      <vt:lpstr>Постановка задачи</vt:lpstr>
      <vt:lpstr>Описание решения</vt:lpstr>
      <vt:lpstr>Описание решения</vt:lpstr>
      <vt:lpstr>Заключение</vt:lpstr>
      <vt:lpstr>Планы на будущее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редактора интерактивного электронного купона и реализация на платформе Flash</dc:title>
  <dc:creator>Andre</dc:creator>
  <cp:lastModifiedBy>Andre</cp:lastModifiedBy>
  <cp:revision>53</cp:revision>
  <dcterms:created xsi:type="dcterms:W3CDTF">2010-06-03T19:22:21Z</dcterms:created>
  <dcterms:modified xsi:type="dcterms:W3CDTF">2010-06-23T21:00:46Z</dcterms:modified>
</cp:coreProperties>
</file>